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 id="2147483784" r:id="rId2"/>
    <p:sldMasterId id="2147483788" r:id="rId3"/>
    <p:sldMasterId id="2147483797" r:id="rId4"/>
    <p:sldMasterId id="2147483801" r:id="rId5"/>
    <p:sldMasterId id="2147483813" r:id="rId6"/>
  </p:sldMasterIdLst>
  <p:notesMasterIdLst>
    <p:notesMasterId r:id="rId50"/>
  </p:notesMasterIdLst>
  <p:handoutMasterIdLst>
    <p:handoutMasterId r:id="rId51"/>
  </p:handoutMasterIdLst>
  <p:sldIdLst>
    <p:sldId id="322" r:id="rId7"/>
    <p:sldId id="350" r:id="rId8"/>
    <p:sldId id="351" r:id="rId9"/>
    <p:sldId id="352" r:id="rId10"/>
    <p:sldId id="353" r:id="rId11"/>
    <p:sldId id="321" r:id="rId12"/>
    <p:sldId id="330" r:id="rId13"/>
    <p:sldId id="328" r:id="rId14"/>
    <p:sldId id="329" r:id="rId15"/>
    <p:sldId id="360" r:id="rId16"/>
    <p:sldId id="361" r:id="rId17"/>
    <p:sldId id="326" r:id="rId18"/>
    <p:sldId id="355" r:id="rId19"/>
    <p:sldId id="327" r:id="rId20"/>
    <p:sldId id="354" r:id="rId21"/>
    <p:sldId id="356" r:id="rId22"/>
    <p:sldId id="357" r:id="rId23"/>
    <p:sldId id="358" r:id="rId24"/>
    <p:sldId id="362" r:id="rId25"/>
    <p:sldId id="359" r:id="rId26"/>
    <p:sldId id="324" r:id="rId27"/>
    <p:sldId id="325" r:id="rId28"/>
    <p:sldId id="331" r:id="rId29"/>
    <p:sldId id="333" r:id="rId30"/>
    <p:sldId id="332"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298" r:id="rId48"/>
    <p:sldId id="323" r:id="rId49"/>
  </p:sldIdLst>
  <p:sldSz cx="9144000" cy="5143500" type="screen16x9"/>
  <p:notesSz cx="9144000" cy="6858000"/>
  <p:defaultTex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p:defaultTextStyle>
  <p:extLst>
    <p:ext uri="{EFAFB233-063F-42B5-8137-9DF3F51BA10A}">
      <p15:sldGuideLst xmlns:p15="http://schemas.microsoft.com/office/powerpoint/2012/main">
        <p15:guide id="1" orient="horz" pos="409">
          <p15:clr>
            <a:srgbClr val="A4A3A4"/>
          </p15:clr>
        </p15:guide>
        <p15:guide id="2" pos="462">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7DDB"/>
    <a:srgbClr val="86CEF4"/>
    <a:srgbClr val="0F238C"/>
    <a:srgbClr val="081765"/>
    <a:srgbClr val="0F238D"/>
    <a:srgbClr val="FFAF8B"/>
    <a:srgbClr val="FFA279"/>
    <a:srgbClr val="FF7F45"/>
    <a:srgbClr val="34AA34"/>
    <a:srgbClr val="FF7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327" autoAdjust="0"/>
  </p:normalViewPr>
  <p:slideViewPr>
    <p:cSldViewPr snapToGrid="0" showGuides="1">
      <p:cViewPr varScale="1">
        <p:scale>
          <a:sx n="126" d="100"/>
          <a:sy n="126" d="100"/>
        </p:scale>
        <p:origin x="1230" y="114"/>
      </p:cViewPr>
      <p:guideLst>
        <p:guide orient="horz" pos="409"/>
        <p:guide pos="46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14" d="100"/>
          <a:sy n="114" d="100"/>
        </p:scale>
        <p:origin x="-2406" y="-102"/>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handoutMaster" Target="handoutMasters/handoutMaster1.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9FCD8DF2-53D4-4BF6-8978-143C17340C4B}" type="datetimeFigureOut">
              <a:rPr lang="en-US"/>
              <a:pPr/>
              <a:t>12/3/2018</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2329EE4-9E7B-4DC4-A0B9-464292B80270}" type="slidenum">
              <a:rPr lang="en-US"/>
              <a:pPr/>
              <a:t>‹#›</a:t>
            </a:fld>
            <a:endParaRPr lang="en-US"/>
          </a:p>
        </p:txBody>
      </p:sp>
    </p:spTree>
    <p:extLst>
      <p:ext uri="{BB962C8B-B14F-4D97-AF65-F5344CB8AC3E}">
        <p14:creationId xmlns:p14="http://schemas.microsoft.com/office/powerpoint/2010/main" val="189021673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5179484"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58AA24D4-C142-4AD4-AFCF-F7BB80872E9B}" type="datetimeFigureOut">
              <a:rPr lang="en-US"/>
              <a:pPr/>
              <a:t>12/3/2018</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nl-NL" noProof="0"/>
              <a:t>Click to edit Master text styles</a:t>
            </a:r>
          </a:p>
          <a:p>
            <a:pPr lvl="1"/>
            <a:r>
              <a:rPr lang="nl-NL" noProof="0"/>
              <a:t>Second level</a:t>
            </a:r>
          </a:p>
          <a:p>
            <a:pPr lvl="2"/>
            <a:r>
              <a:rPr lang="nl-NL" noProof="0"/>
              <a:t>Third level</a:t>
            </a:r>
          </a:p>
          <a:p>
            <a:pPr lvl="3"/>
            <a:r>
              <a:rPr lang="nl-NL" noProof="0"/>
              <a:t>Fourth level</a:t>
            </a:r>
          </a:p>
          <a:p>
            <a:pPr lvl="4"/>
            <a:r>
              <a:rPr lang="nl-NL" noProof="0"/>
              <a:t>Fifth level</a:t>
            </a:r>
            <a:endParaRPr lang="en-US" noProof="0"/>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6975FB5-9214-4EFA-B591-A6F1A7368D3F}" type="slidenum">
              <a:rPr lang="en-US"/>
              <a:pPr/>
              <a:t>‹#›</a:t>
            </a:fld>
            <a:endParaRPr lang="en-US"/>
          </a:p>
        </p:txBody>
      </p:sp>
    </p:spTree>
    <p:extLst>
      <p:ext uri="{BB962C8B-B14F-4D97-AF65-F5344CB8AC3E}">
        <p14:creationId xmlns:p14="http://schemas.microsoft.com/office/powerpoint/2010/main" val="1166674645"/>
      </p:ext>
    </p:extLst>
  </p:cSld>
  <p:clrMap bg1="lt1" tx1="dk1" bg2="lt2" tx2="dk2" accent1="accent1" accent2="accent2" accent3="accent3" accent4="accent4" accent5="accent5" accent6="accent6" hlink="hlink" folHlink="folHlink"/>
  <p:hf hdr="0" dt="0"/>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need CL? Our</a:t>
            </a:r>
            <a:r>
              <a:rPr lang="en-US" baseline="0" dirty="0"/>
              <a:t> application friends did some measurements with a MC 250 LPPS and next to that simulations. In the results they see that the stack sensitivity is a swing curve which correlates with a wavelength. This swing curve behavior is increasing when the stacks become thicker like we can see on the right picture.</a:t>
            </a:r>
            <a:endParaRPr lang="en-US" dirty="0"/>
          </a:p>
        </p:txBody>
      </p:sp>
      <p:sp>
        <p:nvSpPr>
          <p:cNvPr id="4" name="Footer Placeholder 3"/>
          <p:cNvSpPr>
            <a:spLocks noGrp="1"/>
          </p:cNvSpPr>
          <p:nvPr>
            <p:ph type="ftr" sz="quarter" idx="10"/>
          </p:nvPr>
        </p:nvSpPr>
        <p:spPr/>
        <p:txBody>
          <a:bodyPr/>
          <a:lstStyle/>
          <a:p>
            <a:pPr>
              <a:defRPr/>
            </a:pPr>
            <a:endParaRPr lang="en-US">
              <a:solidFill>
                <a:prstClr val="black"/>
              </a:solidFill>
            </a:endParaRPr>
          </a:p>
        </p:txBody>
      </p:sp>
      <p:sp>
        <p:nvSpPr>
          <p:cNvPr id="5" name="Slide Number Placeholder 4"/>
          <p:cNvSpPr>
            <a:spLocks noGrp="1"/>
          </p:cNvSpPr>
          <p:nvPr>
            <p:ph type="sldNum" sz="quarter" idx="11"/>
          </p:nvPr>
        </p:nvSpPr>
        <p:spPr/>
        <p:txBody>
          <a:bodyPr/>
          <a:lstStyle/>
          <a:p>
            <a:fld id="{76975FB5-9214-4EFA-B591-A6F1A7368D3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537541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optical components</a:t>
            </a:r>
            <a:r>
              <a:rPr lang="en-US" baseline="0" dirty="0"/>
              <a:t>, only one adjusted in XY. Mirrors and BS positioned on pads with springs. Lenses glued in lens cells and placed on locating pins.</a:t>
            </a:r>
          </a:p>
          <a:p>
            <a:r>
              <a:rPr lang="en-US" baseline="0" dirty="0"/>
              <a:t>All 4 fiber connectors adjusted as well.</a:t>
            </a: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14</a:t>
            </a:fld>
            <a:endParaRPr lang="en-US"/>
          </a:p>
        </p:txBody>
      </p:sp>
    </p:spTree>
    <p:extLst>
      <p:ext uri="{BB962C8B-B14F-4D97-AF65-F5344CB8AC3E}">
        <p14:creationId xmlns:p14="http://schemas.microsoft.com/office/powerpoint/2010/main" val="306403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20</a:t>
            </a:fld>
            <a:endParaRPr lang="en-US"/>
          </a:p>
        </p:txBody>
      </p:sp>
    </p:spTree>
    <p:extLst>
      <p:ext uri="{BB962C8B-B14F-4D97-AF65-F5344CB8AC3E}">
        <p14:creationId xmlns:p14="http://schemas.microsoft.com/office/powerpoint/2010/main" val="3886674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dirty="0">
              <a:solidFill>
                <a:prstClr val="black"/>
              </a:solidFill>
            </a:endParaRPr>
          </a:p>
        </p:txBody>
      </p:sp>
      <p:sp>
        <p:nvSpPr>
          <p:cNvPr id="5" name="Slide Number Placeholder 4"/>
          <p:cNvSpPr>
            <a:spLocks noGrp="1"/>
          </p:cNvSpPr>
          <p:nvPr>
            <p:ph type="sldNum" sz="quarter" idx="11"/>
          </p:nvPr>
        </p:nvSpPr>
        <p:spPr/>
        <p:txBody>
          <a:bodyPr/>
          <a:lstStyle/>
          <a:p>
            <a:fld id="{76975FB5-9214-4EFA-B591-A6F1A7368D3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886674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dirty="0">
              <a:solidFill>
                <a:prstClr val="black"/>
              </a:solidFill>
            </a:endParaRPr>
          </a:p>
        </p:txBody>
      </p:sp>
      <p:sp>
        <p:nvSpPr>
          <p:cNvPr id="5" name="Slide Number Placeholder 4"/>
          <p:cNvSpPr>
            <a:spLocks noGrp="1"/>
          </p:cNvSpPr>
          <p:nvPr>
            <p:ph type="sldNum" sz="quarter" idx="11"/>
          </p:nvPr>
        </p:nvSpPr>
        <p:spPr/>
        <p:txBody>
          <a:bodyPr/>
          <a:lstStyle/>
          <a:p>
            <a:fld id="{76975FB5-9214-4EFA-B591-A6F1A7368D3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886674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dirty="0">
              <a:solidFill>
                <a:prstClr val="black"/>
              </a:solidFill>
            </a:endParaRPr>
          </a:p>
        </p:txBody>
      </p:sp>
      <p:sp>
        <p:nvSpPr>
          <p:cNvPr id="5" name="Slide Number Placeholder 4"/>
          <p:cNvSpPr>
            <a:spLocks noGrp="1"/>
          </p:cNvSpPr>
          <p:nvPr>
            <p:ph type="sldNum" sz="quarter" idx="11"/>
          </p:nvPr>
        </p:nvSpPr>
        <p:spPr/>
        <p:txBody>
          <a:bodyPr/>
          <a:lstStyle/>
          <a:p>
            <a:fld id="{76975FB5-9214-4EFA-B591-A6F1A7368D3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886674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dirty="0">
              <a:solidFill>
                <a:prstClr val="black"/>
              </a:solidFill>
            </a:endParaRPr>
          </a:p>
        </p:txBody>
      </p:sp>
      <p:sp>
        <p:nvSpPr>
          <p:cNvPr id="5" name="Slide Number Placeholder 4"/>
          <p:cNvSpPr>
            <a:spLocks noGrp="1"/>
          </p:cNvSpPr>
          <p:nvPr>
            <p:ph type="sldNum" sz="quarter" idx="11"/>
          </p:nvPr>
        </p:nvSpPr>
        <p:spPr/>
        <p:txBody>
          <a:bodyPr/>
          <a:lstStyle/>
          <a:p>
            <a:fld id="{76975FB5-9214-4EFA-B591-A6F1A7368D3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886674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we look to the current situation, then we see that the stack sensitivity for instance on [</a:t>
            </a:r>
            <a:r>
              <a:rPr lang="en-US" b="1" baseline="0" dirty="0"/>
              <a:t>click</a:t>
            </a:r>
            <a:r>
              <a:rPr lang="en-US" baseline="0" dirty="0"/>
              <a:t>] 600nm is zero. This means we have a very bad stack response resulting in difficult to measure markers. [</a:t>
            </a:r>
            <a:r>
              <a:rPr lang="en-US" b="1" baseline="0" dirty="0"/>
              <a:t>click</a:t>
            </a:r>
            <a:r>
              <a:rPr lang="en-US" baseline="0" dirty="0"/>
              <a:t>] At approx. 620nm we see the highest stack sensitivity. For the customer it would be nice if he can select a wavelength which is close to this peak. [</a:t>
            </a:r>
            <a:r>
              <a:rPr lang="en-US" b="1" baseline="0" dirty="0"/>
              <a:t>click</a:t>
            </a:r>
            <a:r>
              <a:rPr lang="en-US" baseline="0" dirty="0"/>
              <a:t>] With the MC LPPS we can give the customer some additional wavelengths already, as we swap the WB filters for new NB filters in the LPPS.</a:t>
            </a:r>
            <a:endParaRPr lang="en-US" dirty="0"/>
          </a:p>
        </p:txBody>
      </p:sp>
      <p:sp>
        <p:nvSpPr>
          <p:cNvPr id="4" name="Footer Placeholder 3"/>
          <p:cNvSpPr>
            <a:spLocks noGrp="1"/>
          </p:cNvSpPr>
          <p:nvPr>
            <p:ph type="ftr" sz="quarter" idx="10"/>
          </p:nvPr>
        </p:nvSpPr>
        <p:spPr/>
        <p:txBody>
          <a:bodyPr/>
          <a:lstStyle/>
          <a:p>
            <a:pPr>
              <a:defRPr/>
            </a:pPr>
            <a:endParaRPr lang="en-US">
              <a:solidFill>
                <a:prstClr val="black"/>
              </a:solidFill>
            </a:endParaRPr>
          </a:p>
        </p:txBody>
      </p:sp>
      <p:sp>
        <p:nvSpPr>
          <p:cNvPr id="5" name="Slide Number Placeholder 4"/>
          <p:cNvSpPr>
            <a:spLocks noGrp="1"/>
          </p:cNvSpPr>
          <p:nvPr>
            <p:ph type="sldNum" sz="quarter" idx="11"/>
          </p:nvPr>
        </p:nvSpPr>
        <p:spPr/>
        <p:txBody>
          <a:bodyPr/>
          <a:lstStyle/>
          <a:p>
            <a:fld id="{76975FB5-9214-4EFA-B591-A6F1A7368D3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552265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one step</a:t>
            </a:r>
            <a:r>
              <a:rPr lang="en-US" baseline="0" dirty="0"/>
              <a:t> further would be giving the customer all desired wavelengths and band widths between 425 and 900nm. This can be done by making use of linear gradient filters, such are some being supplied by Delta Thin film. [</a:t>
            </a:r>
            <a:r>
              <a:rPr lang="en-US" b="1" baseline="0" dirty="0"/>
              <a:t>click</a:t>
            </a:r>
            <a:r>
              <a:rPr lang="en-US" baseline="0" dirty="0"/>
              <a:t>]</a:t>
            </a:r>
            <a:endParaRPr lang="en-US" dirty="0"/>
          </a:p>
        </p:txBody>
      </p:sp>
      <p:sp>
        <p:nvSpPr>
          <p:cNvPr id="4" name="Footer Placeholder 3"/>
          <p:cNvSpPr>
            <a:spLocks noGrp="1"/>
          </p:cNvSpPr>
          <p:nvPr>
            <p:ph type="ftr" sz="quarter" idx="10"/>
          </p:nvPr>
        </p:nvSpPr>
        <p:spPr/>
        <p:txBody>
          <a:bodyPr/>
          <a:lstStyle/>
          <a:p>
            <a:pPr>
              <a:defRPr/>
            </a:pPr>
            <a:endParaRPr lang="en-US">
              <a:solidFill>
                <a:prstClr val="black"/>
              </a:solidFill>
            </a:endParaRPr>
          </a:p>
        </p:txBody>
      </p:sp>
      <p:sp>
        <p:nvSpPr>
          <p:cNvPr id="5" name="Slide Number Placeholder 4"/>
          <p:cNvSpPr>
            <a:spLocks noGrp="1"/>
          </p:cNvSpPr>
          <p:nvPr>
            <p:ph type="sldNum" sz="quarter" idx="11"/>
          </p:nvPr>
        </p:nvSpPr>
        <p:spPr/>
        <p:txBody>
          <a:bodyPr/>
          <a:lstStyle/>
          <a:p>
            <a:fld id="{76975FB5-9214-4EFA-B591-A6F1A7368D3F}"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863586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basic </a:t>
            </a:r>
            <a:r>
              <a:rPr lang="en-US" baseline="0"/>
              <a:t>principle is </a:t>
            </a:r>
            <a:r>
              <a:rPr lang="en-US" baseline="0" dirty="0"/>
              <a:t>explained in </a:t>
            </a:r>
            <a:r>
              <a:rPr lang="en-US" baseline="0"/>
              <a:t>a movie [</a:t>
            </a:r>
            <a:r>
              <a:rPr lang="en-US" b="1" baseline="0"/>
              <a:t>MOVIE</a:t>
            </a:r>
            <a:r>
              <a:rPr lang="en-US" baseline="0" dirty="0"/>
              <a:t>] </a:t>
            </a:r>
          </a:p>
          <a:p>
            <a:r>
              <a:rPr lang="en-US" baseline="0" dirty="0"/>
              <a:t>The physics principle behind interference filters is explained in the other movie. [</a:t>
            </a:r>
            <a:r>
              <a:rPr lang="en-US" b="1" baseline="0" dirty="0"/>
              <a:t>MOVIE</a:t>
            </a:r>
            <a:r>
              <a:rPr lang="en-US" baseline="0" dirty="0"/>
              <a:t>]</a:t>
            </a:r>
            <a:endParaRPr lang="en-US" dirty="0"/>
          </a:p>
        </p:txBody>
      </p:sp>
      <p:sp>
        <p:nvSpPr>
          <p:cNvPr id="4" name="Footer Placeholder 3"/>
          <p:cNvSpPr>
            <a:spLocks noGrp="1"/>
          </p:cNvSpPr>
          <p:nvPr>
            <p:ph type="ftr" sz="quarter" idx="10"/>
          </p:nvPr>
        </p:nvSpPr>
        <p:spPr/>
        <p:txBody>
          <a:bodyPr/>
          <a:lstStyle/>
          <a:p>
            <a:pPr>
              <a:defRPr/>
            </a:pPr>
            <a:endParaRPr lang="en-US">
              <a:solidFill>
                <a:prstClr val="black"/>
              </a:solidFill>
            </a:endParaRPr>
          </a:p>
        </p:txBody>
      </p:sp>
      <p:sp>
        <p:nvSpPr>
          <p:cNvPr id="5" name="Slide Number Placeholder 4"/>
          <p:cNvSpPr>
            <a:spLocks noGrp="1"/>
          </p:cNvSpPr>
          <p:nvPr>
            <p:ph type="sldNum" sz="quarter" idx="11"/>
          </p:nvPr>
        </p:nvSpPr>
        <p:spPr/>
        <p:txBody>
          <a:bodyPr/>
          <a:lstStyle/>
          <a:p>
            <a:fld id="{76975FB5-9214-4EFA-B591-A6F1A7368D3F}"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863586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6</a:t>
            </a:fld>
            <a:endParaRPr lang="en-US"/>
          </a:p>
        </p:txBody>
      </p:sp>
    </p:spTree>
    <p:extLst>
      <p:ext uri="{BB962C8B-B14F-4D97-AF65-F5344CB8AC3E}">
        <p14:creationId xmlns:p14="http://schemas.microsoft.com/office/powerpoint/2010/main" val="3886674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switch</a:t>
            </a:r>
            <a:r>
              <a:rPr lang="en-US" baseline="0" dirty="0"/>
              <a:t> fast we cut the filters in smaller pieces and glue them on a wheel. The challenge was balancing between low inertia and long filters. As low inertia has impact on timing and long filters on steepness of the filters, as there are then less nm in optical spot.</a:t>
            </a: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10</a:t>
            </a:fld>
            <a:endParaRPr lang="en-US"/>
          </a:p>
        </p:txBody>
      </p:sp>
    </p:spTree>
    <p:extLst>
      <p:ext uri="{BB962C8B-B14F-4D97-AF65-F5344CB8AC3E}">
        <p14:creationId xmlns:p14="http://schemas.microsoft.com/office/powerpoint/2010/main" val="4111501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fld id="{76975FB5-9214-4EFA-B591-A6F1A7368D3F}" type="slidenum">
              <a:rPr lang="en-US" smtClean="0"/>
              <a:pPr/>
              <a:t>11</a:t>
            </a:fld>
            <a:endParaRPr lang="en-US" dirty="0"/>
          </a:p>
        </p:txBody>
      </p:sp>
    </p:spTree>
    <p:extLst>
      <p:ext uri="{BB962C8B-B14F-4D97-AF65-F5344CB8AC3E}">
        <p14:creationId xmlns:p14="http://schemas.microsoft.com/office/powerpoint/2010/main" val="3886674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Switching from</a:t>
            </a:r>
            <a:r>
              <a:rPr lang="en-US" baseline="0" dirty="0"/>
              <a:t> one wavelength to another &lt; 45ms. (180°)</a:t>
            </a:r>
          </a:p>
          <a:p>
            <a:r>
              <a:rPr lang="en-US" baseline="0" dirty="0"/>
              <a:t>Motors placed next to each other and rotate in opposite directions to compensate disturbance torques. (0.25Nm)</a:t>
            </a:r>
          </a:p>
          <a:p>
            <a:r>
              <a:rPr lang="en-US" baseline="0" dirty="0"/>
              <a:t>Motor frame air-cooled </a:t>
            </a:r>
          </a:p>
          <a:p>
            <a:r>
              <a:rPr lang="en-US" baseline="0" dirty="0"/>
              <a:t>Closest position of the filters wheels is 0.5mm</a:t>
            </a: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12</a:t>
            </a:fld>
            <a:endParaRPr lang="en-US"/>
          </a:p>
        </p:txBody>
      </p:sp>
    </p:spTree>
    <p:extLst>
      <p:ext uri="{BB962C8B-B14F-4D97-AF65-F5344CB8AC3E}">
        <p14:creationId xmlns:p14="http://schemas.microsoft.com/office/powerpoint/2010/main" val="3748650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13</a:t>
            </a:fld>
            <a:endParaRPr lang="en-US"/>
          </a:p>
        </p:txBody>
      </p:sp>
    </p:spTree>
    <p:extLst>
      <p:ext uri="{BB962C8B-B14F-4D97-AF65-F5344CB8AC3E}">
        <p14:creationId xmlns:p14="http://schemas.microsoft.com/office/powerpoint/2010/main" val="3655832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SML Cover slide 01">
    <p:spTree>
      <p:nvGrpSpPr>
        <p:cNvPr id="1" name=""/>
        <p:cNvGrpSpPr/>
        <p:nvPr/>
      </p:nvGrpSpPr>
      <p:grpSpPr>
        <a:xfrm>
          <a:off x="0" y="0"/>
          <a:ext cx="0" cy="0"/>
          <a:chOff x="0" y="0"/>
          <a:chExt cx="0" cy="0"/>
        </a:xfrm>
      </p:grpSpPr>
      <p:pic>
        <p:nvPicPr>
          <p:cNvPr id="3" name="Afbeelding 7" descr="bg_darkblu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Afbeelding 7" descr="powerpoint_pres1920_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Text Placeholder 7"/>
          <p:cNvSpPr>
            <a:spLocks noGrp="1"/>
          </p:cNvSpPr>
          <p:nvPr>
            <p:ph type="body" sz="quarter" idx="10" hasCustomPrompt="1"/>
          </p:nvPr>
        </p:nvSpPr>
        <p:spPr>
          <a:xfrm>
            <a:off x="486000" y="3456000"/>
            <a:ext cx="7920000" cy="381600"/>
          </a:xfrm>
          <a:prstGeom prst="rect">
            <a:avLst/>
          </a:prstGeom>
        </p:spPr>
        <p:txBody>
          <a:bodyPr lIns="0" tIns="0" rIns="0" bIns="0" anchor="b" anchorCtr="0"/>
          <a:lstStyle>
            <a:lvl1pPr marL="0" indent="0" algn="r">
              <a:lnSpc>
                <a:spcPts val="1500"/>
              </a:lnSpc>
              <a:spcBef>
                <a:spcPts val="0"/>
              </a:spcBef>
              <a:buNone/>
              <a:defRPr sz="1300" baseline="0">
                <a:solidFill>
                  <a:schemeClr val="tx1"/>
                </a:solidFill>
              </a:defRPr>
            </a:lvl1pPr>
            <a:lvl2pPr marL="457200" indent="0">
              <a:buNone/>
              <a:defRPr/>
            </a:lvl2pPr>
          </a:lstStyle>
          <a:p>
            <a:pPr lvl="0"/>
            <a:r>
              <a:rPr lang="en-US" noProof="0" dirty="0"/>
              <a:t>Name of the presenter</a:t>
            </a:r>
          </a:p>
        </p:txBody>
      </p:sp>
      <p:sp>
        <p:nvSpPr>
          <p:cNvPr id="14" name="Text Placeholder 9"/>
          <p:cNvSpPr>
            <a:spLocks noGrp="1"/>
          </p:cNvSpPr>
          <p:nvPr>
            <p:ph type="body" sz="quarter" idx="11" hasCustomPrompt="1"/>
          </p:nvPr>
        </p:nvSpPr>
        <p:spPr>
          <a:xfrm>
            <a:off x="486000" y="4410000"/>
            <a:ext cx="7920000" cy="140400"/>
          </a:xfrm>
          <a:prstGeom prst="rect">
            <a:avLst/>
          </a:prstGeom>
        </p:spPr>
        <p:txBody>
          <a:bodyPr lIns="0" tIns="0" rIns="0" bIns="0"/>
          <a:lstStyle>
            <a:lvl1pPr marL="0" indent="0" algn="r">
              <a:lnSpc>
                <a:spcPts val="1100"/>
              </a:lnSpc>
              <a:spcBef>
                <a:spcPts val="0"/>
              </a:spcBef>
              <a:buNone/>
              <a:defRPr sz="900">
                <a:solidFill>
                  <a:schemeClr val="tx2"/>
                </a:solidFill>
              </a:defRPr>
            </a:lvl1pPr>
          </a:lstStyle>
          <a:p>
            <a:pPr lvl="0"/>
            <a:r>
              <a:rPr lang="en-US" noProof="0" dirty="0"/>
              <a:t>&lt;Date&gt;  |  &lt;Place&gt;</a:t>
            </a:r>
          </a:p>
        </p:txBody>
      </p:sp>
      <p:sp>
        <p:nvSpPr>
          <p:cNvPr id="15" name="Text Placeholder 11"/>
          <p:cNvSpPr>
            <a:spLocks noGrp="1"/>
          </p:cNvSpPr>
          <p:nvPr>
            <p:ph type="body" sz="quarter" idx="12" hasCustomPrompt="1"/>
          </p:nvPr>
        </p:nvSpPr>
        <p:spPr>
          <a:xfrm>
            <a:off x="486000" y="2840447"/>
            <a:ext cx="7920000" cy="615553"/>
          </a:xfrm>
          <a:prstGeom prst="rect">
            <a:avLst/>
          </a:prstGeom>
        </p:spPr>
        <p:txBody>
          <a:bodyPr wrap="square" lIns="0" tIns="0" rIns="0" bIns="0" anchor="b" anchorCtr="0">
            <a:spAutoFit/>
          </a:bodyPr>
          <a:lstStyle>
            <a:lvl1pPr marL="0" indent="0" algn="r">
              <a:lnSpc>
                <a:spcPts val="2400"/>
              </a:lnSpc>
              <a:spcBef>
                <a:spcPts val="0"/>
              </a:spcBef>
              <a:buNone/>
              <a:defRPr sz="2200">
                <a:solidFill>
                  <a:schemeClr val="tx1"/>
                </a:solidFill>
              </a:defRPr>
            </a:lvl1pPr>
          </a:lstStyle>
          <a:p>
            <a:pPr lvl="0"/>
            <a:r>
              <a:rPr lang="en-US" noProof="0" dirty="0"/>
              <a:t>Fill in your title here: </a:t>
            </a:r>
            <a:br>
              <a:rPr lang="en-US" noProof="0" dirty="0"/>
            </a:br>
            <a:r>
              <a:rPr lang="en-US" noProof="0" dirty="0"/>
              <a:t>This template is for presentation purposes only </a:t>
            </a:r>
          </a:p>
        </p:txBody>
      </p:sp>
      <p:sp>
        <p:nvSpPr>
          <p:cNvPr id="28" name="Freeform 27"/>
          <p:cNvSpPr/>
          <p:nvPr userDrawn="1"/>
        </p:nvSpPr>
        <p:spPr>
          <a:xfrm>
            <a:off x="6834277" y="1361500"/>
            <a:ext cx="417231" cy="446740"/>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9" name="Freeform 28"/>
          <p:cNvSpPr/>
          <p:nvPr userDrawn="1"/>
        </p:nvSpPr>
        <p:spPr>
          <a:xfrm>
            <a:off x="7648693" y="1361015"/>
            <a:ext cx="508209" cy="446742"/>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0" name="Freeform 29"/>
          <p:cNvSpPr/>
          <p:nvPr userDrawn="1"/>
        </p:nvSpPr>
        <p:spPr>
          <a:xfrm>
            <a:off x="8218855" y="1361983"/>
            <a:ext cx="285565" cy="445289"/>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1" name="Freeform 30"/>
          <p:cNvSpPr/>
          <p:nvPr userDrawn="1"/>
        </p:nvSpPr>
        <p:spPr>
          <a:xfrm>
            <a:off x="7278612" y="1451041"/>
            <a:ext cx="330600" cy="365922"/>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2" name="Freeform 31"/>
          <p:cNvSpPr/>
          <p:nvPr userDrawn="1"/>
        </p:nvSpPr>
        <p:spPr>
          <a:xfrm>
            <a:off x="7284854" y="1348704"/>
            <a:ext cx="290370" cy="16816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12" name="Footer Placeholder 4"/>
          <p:cNvSpPr>
            <a:spLocks noGrp="1"/>
          </p:cNvSpPr>
          <p:nvPr>
            <p:ph type="ftr" sz="quarter" idx="13"/>
          </p:nvPr>
        </p:nvSpPr>
        <p:spPr>
          <a:xfrm>
            <a:off x="5652000" y="331200"/>
            <a:ext cx="2754000" cy="165600"/>
          </a:xfrm>
          <a:prstGeom prst="rect">
            <a:avLst/>
          </a:prstGeom>
        </p:spPr>
        <p:txBody>
          <a:bodyPr lIns="0" tIns="0" rIns="0" bIns="0"/>
          <a:lstStyle>
            <a:lvl1pPr algn="r">
              <a:lnSpc>
                <a:spcPts val="1300"/>
              </a:lnSpc>
              <a:defRPr sz="1100" b="0">
                <a:solidFill>
                  <a:schemeClr val="tx1"/>
                </a:solidFill>
                <a:latin typeface="+mn-lt"/>
              </a:defRPr>
            </a:lvl1pPr>
          </a:lstStyle>
          <a:p>
            <a:r>
              <a:rPr lang="en-US">
                <a:latin typeface="+mj-lt"/>
              </a:rPr>
              <a:t>Confidential</a:t>
            </a:r>
            <a:endParaRPr lang="en-US" dirty="0">
              <a:latin typeface="+mj-lt"/>
            </a:endParaRPr>
          </a:p>
        </p:txBody>
      </p:sp>
      <p:sp>
        <p:nvSpPr>
          <p:cNvPr id="16" name="Tijdelijke aanduiding voor tekst 14"/>
          <p:cNvSpPr>
            <a:spLocks noGrp="1"/>
          </p:cNvSpPr>
          <p:nvPr>
            <p:ph type="body" sz="quarter" idx="14" hasCustomPrompt="1"/>
          </p:nvPr>
        </p:nvSpPr>
        <p:spPr>
          <a:xfrm>
            <a:off x="478857" y="3918473"/>
            <a:ext cx="7920000" cy="330200"/>
          </a:xfrm>
          <a:prstGeom prst="rect">
            <a:avLst/>
          </a:prstGeom>
        </p:spPr>
        <p:txBody>
          <a:bodyPr lIns="0" tIns="0" rIns="0" bIns="0">
            <a:noAutofit/>
          </a:bodyPr>
          <a:lstStyle>
            <a:lvl1pPr marL="0" indent="0" algn="r">
              <a:lnSpc>
                <a:spcPts val="1100"/>
              </a:lnSpc>
              <a:spcBef>
                <a:spcPts val="0"/>
              </a:spcBef>
              <a:spcAft>
                <a:spcPts val="0"/>
              </a:spcAft>
              <a:buNone/>
              <a:defRPr sz="900" b="0" spc="0" baseline="0">
                <a:solidFill>
                  <a:schemeClr val="tx2"/>
                </a:solidFill>
              </a:defRPr>
            </a:lvl1pPr>
          </a:lstStyle>
          <a:p>
            <a:pPr lvl="0"/>
            <a:r>
              <a:rPr lang="en-US" noProof="0" dirty="0"/>
              <a:t>&lt;Function&gt;</a:t>
            </a:r>
          </a:p>
        </p:txBody>
      </p:sp>
    </p:spTree>
    <p:extLst>
      <p:ext uri="{BB962C8B-B14F-4D97-AF65-F5344CB8AC3E}">
        <p14:creationId xmlns:p14="http://schemas.microsoft.com/office/powerpoint/2010/main" val="3003166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SML End slide">
    <p:spTree>
      <p:nvGrpSpPr>
        <p:cNvPr id="1" name=""/>
        <p:cNvGrpSpPr/>
        <p:nvPr/>
      </p:nvGrpSpPr>
      <p:grpSpPr>
        <a:xfrm>
          <a:off x="0" y="0"/>
          <a:ext cx="0" cy="0"/>
          <a:chOff x="0" y="0"/>
          <a:chExt cx="0" cy="0"/>
        </a:xfrm>
      </p:grpSpPr>
      <p:sp>
        <p:nvSpPr>
          <p:cNvPr id="8" name="Rechthoek 7"/>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9" name="Afbeelding 8"/>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a:off x="0" y="0"/>
            <a:ext cx="3856832" cy="5143500"/>
          </a:xfrm>
          <a:prstGeom prst="rect">
            <a:avLst/>
          </a:prstGeom>
        </p:spPr>
      </p:pic>
      <p:grpSp>
        <p:nvGrpSpPr>
          <p:cNvPr id="10" name="Group 1"/>
          <p:cNvGrpSpPr/>
          <p:nvPr userDrawn="1"/>
        </p:nvGrpSpPr>
        <p:grpSpPr>
          <a:xfrm>
            <a:off x="1524000" y="2029110"/>
            <a:ext cx="2171098" cy="608712"/>
            <a:chOff x="1400522" y="2249688"/>
            <a:chExt cx="2171098" cy="608712"/>
          </a:xfrm>
        </p:grpSpPr>
        <p:sp>
          <p:nvSpPr>
            <p:cNvPr id="11" name="Freeform 26"/>
            <p:cNvSpPr/>
            <p:nvPr userDrawn="1"/>
          </p:nvSpPr>
          <p:spPr>
            <a:xfrm>
              <a:off x="1400522" y="2266322"/>
              <a:ext cx="542378" cy="580739"/>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12" name="Freeform 27"/>
            <p:cNvSpPr/>
            <p:nvPr userDrawn="1"/>
          </p:nvSpPr>
          <p:spPr>
            <a:xfrm>
              <a:off x="2459219" y="2265692"/>
              <a:ext cx="660645" cy="580741"/>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13" name="Freeform 28"/>
            <p:cNvSpPr/>
            <p:nvPr userDrawn="1"/>
          </p:nvSpPr>
          <p:spPr>
            <a:xfrm>
              <a:off x="3200400" y="2266950"/>
              <a:ext cx="371220" cy="578852"/>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14" name="Freeform 29"/>
            <p:cNvSpPr/>
            <p:nvPr userDrawn="1"/>
          </p:nvSpPr>
          <p:spPr>
            <a:xfrm>
              <a:off x="1978134" y="2382720"/>
              <a:ext cx="429762" cy="475680"/>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15" name="Freeform 30"/>
            <p:cNvSpPr/>
            <p:nvPr userDrawn="1"/>
          </p:nvSpPr>
          <p:spPr>
            <a:xfrm>
              <a:off x="1986248" y="2249688"/>
              <a:ext cx="377466" cy="21860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grpSp>
    </p:spTree>
    <p:extLst>
      <p:ext uri="{BB962C8B-B14F-4D97-AF65-F5344CB8AC3E}">
        <p14:creationId xmlns:p14="http://schemas.microsoft.com/office/powerpoint/2010/main" val="834301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ML Cover slide 01">
    <p:spTree>
      <p:nvGrpSpPr>
        <p:cNvPr id="1" name=""/>
        <p:cNvGrpSpPr/>
        <p:nvPr/>
      </p:nvGrpSpPr>
      <p:grpSpPr>
        <a:xfrm>
          <a:off x="0" y="0"/>
          <a:ext cx="0" cy="0"/>
          <a:chOff x="0" y="0"/>
          <a:chExt cx="0" cy="0"/>
        </a:xfrm>
      </p:grpSpPr>
      <p:pic>
        <p:nvPicPr>
          <p:cNvPr id="3" name="Afbeelding 7" descr="bg_darkblu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Afbeelding 7" descr="powerpoint_pres1920_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Text Placeholder 7"/>
          <p:cNvSpPr>
            <a:spLocks noGrp="1"/>
          </p:cNvSpPr>
          <p:nvPr>
            <p:ph type="body" sz="quarter" idx="10" hasCustomPrompt="1"/>
          </p:nvPr>
        </p:nvSpPr>
        <p:spPr>
          <a:xfrm>
            <a:off x="3200400" y="2905497"/>
            <a:ext cx="5306510" cy="257020"/>
          </a:xfrm>
          <a:prstGeom prst="rect">
            <a:avLst/>
          </a:prstGeom>
        </p:spPr>
        <p:txBody>
          <a:bodyPr lIns="0" tIns="0" rIns="0" bIns="0"/>
          <a:lstStyle>
            <a:lvl1pPr marL="0" indent="0" algn="r">
              <a:buNone/>
              <a:defRPr sz="1500" baseline="0">
                <a:solidFill>
                  <a:schemeClr val="tx1"/>
                </a:solidFill>
              </a:defRPr>
            </a:lvl1pPr>
            <a:lvl2pPr marL="457200" indent="0">
              <a:buNone/>
              <a:defRPr/>
            </a:lvl2pPr>
          </a:lstStyle>
          <a:p>
            <a:pPr lvl="0"/>
            <a:r>
              <a:rPr lang="en-US" dirty="0"/>
              <a:t>Name of the presenter </a:t>
            </a:r>
          </a:p>
        </p:txBody>
      </p:sp>
      <p:sp>
        <p:nvSpPr>
          <p:cNvPr id="14" name="Text Placeholder 9"/>
          <p:cNvSpPr>
            <a:spLocks noGrp="1"/>
          </p:cNvSpPr>
          <p:nvPr>
            <p:ph type="body" sz="quarter" idx="11" hasCustomPrompt="1"/>
          </p:nvPr>
        </p:nvSpPr>
        <p:spPr>
          <a:xfrm>
            <a:off x="3200400" y="3195874"/>
            <a:ext cx="5306510" cy="269678"/>
          </a:xfrm>
          <a:prstGeom prst="rect">
            <a:avLst/>
          </a:prstGeom>
        </p:spPr>
        <p:txBody>
          <a:bodyPr lIns="0" tIns="0" rIns="0" bIns="0"/>
          <a:lstStyle>
            <a:lvl1pPr marL="0" indent="0" algn="r">
              <a:buNone/>
              <a:defRPr sz="1200">
                <a:solidFill>
                  <a:schemeClr val="tx1"/>
                </a:solidFill>
              </a:defRPr>
            </a:lvl1pPr>
          </a:lstStyle>
          <a:p>
            <a:pPr lvl="0"/>
            <a:r>
              <a:rPr lang="en-US" dirty="0"/>
              <a:t>Date  /  place</a:t>
            </a:r>
          </a:p>
        </p:txBody>
      </p:sp>
      <p:sp>
        <p:nvSpPr>
          <p:cNvPr id="15" name="Text Placeholder 11"/>
          <p:cNvSpPr>
            <a:spLocks noGrp="1"/>
          </p:cNvSpPr>
          <p:nvPr>
            <p:ph type="body" sz="quarter" idx="12" hasCustomPrompt="1"/>
          </p:nvPr>
        </p:nvSpPr>
        <p:spPr>
          <a:xfrm>
            <a:off x="3200400" y="2228442"/>
            <a:ext cx="5306510" cy="277485"/>
          </a:xfrm>
          <a:prstGeom prst="rect">
            <a:avLst/>
          </a:prstGeom>
        </p:spPr>
        <p:txBody>
          <a:bodyPr wrap="square" lIns="0" tIns="0" rIns="0" bIns="0">
            <a:spAutoFit/>
          </a:bodyPr>
          <a:lstStyle>
            <a:lvl1pPr marL="0" indent="0" algn="r">
              <a:buNone/>
              <a:defRPr sz="2400">
                <a:solidFill>
                  <a:schemeClr val="tx2"/>
                </a:solidFill>
              </a:defRPr>
            </a:lvl1pPr>
          </a:lstStyle>
          <a:p>
            <a:pPr lvl="0"/>
            <a:r>
              <a:rPr lang="en-US" dirty="0"/>
              <a:t>Title of this presentation</a:t>
            </a:r>
          </a:p>
        </p:txBody>
      </p:sp>
      <p:sp>
        <p:nvSpPr>
          <p:cNvPr id="28" name="Freeform 27"/>
          <p:cNvSpPr/>
          <p:nvPr userDrawn="1"/>
        </p:nvSpPr>
        <p:spPr>
          <a:xfrm>
            <a:off x="6834277" y="1361500"/>
            <a:ext cx="417231" cy="446740"/>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29" name="Freeform 28"/>
          <p:cNvSpPr/>
          <p:nvPr userDrawn="1"/>
        </p:nvSpPr>
        <p:spPr>
          <a:xfrm>
            <a:off x="7648693" y="1361015"/>
            <a:ext cx="508209" cy="446742"/>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0" name="Freeform 29"/>
          <p:cNvSpPr/>
          <p:nvPr userDrawn="1"/>
        </p:nvSpPr>
        <p:spPr>
          <a:xfrm>
            <a:off x="8218855" y="1361983"/>
            <a:ext cx="285565" cy="445289"/>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1" name="Freeform 30"/>
          <p:cNvSpPr/>
          <p:nvPr userDrawn="1"/>
        </p:nvSpPr>
        <p:spPr>
          <a:xfrm>
            <a:off x="7278612" y="1451041"/>
            <a:ext cx="330600" cy="365922"/>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2" name="Freeform 31"/>
          <p:cNvSpPr/>
          <p:nvPr userDrawn="1"/>
        </p:nvSpPr>
        <p:spPr>
          <a:xfrm>
            <a:off x="7284854" y="1348704"/>
            <a:ext cx="290370" cy="16816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Tree>
    <p:extLst>
      <p:ext uri="{BB962C8B-B14F-4D97-AF65-F5344CB8AC3E}">
        <p14:creationId xmlns:p14="http://schemas.microsoft.com/office/powerpoint/2010/main" val="3802464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SML text slide">
    <p:spTree>
      <p:nvGrpSpPr>
        <p:cNvPr id="1" name=""/>
        <p:cNvGrpSpPr/>
        <p:nvPr/>
      </p:nvGrpSpPr>
      <p:grpSpPr>
        <a:xfrm>
          <a:off x="0" y="0"/>
          <a:ext cx="0" cy="0"/>
          <a:chOff x="0" y="0"/>
          <a:chExt cx="0" cy="0"/>
        </a:xfrm>
      </p:grpSpPr>
      <p:sp>
        <p:nvSpPr>
          <p:cNvPr id="5" name="Rectangle 4"/>
          <p:cNvSpPr/>
          <p:nvPr userDrawn="1"/>
        </p:nvSpPr>
        <p:spPr>
          <a:xfrm>
            <a:off x="8305800" y="133350"/>
            <a:ext cx="76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Title 5"/>
          <p:cNvSpPr>
            <a:spLocks noGrp="1"/>
          </p:cNvSpPr>
          <p:nvPr>
            <p:ph type="title" hasCustomPrompt="1"/>
          </p:nvPr>
        </p:nvSpPr>
        <p:spPr>
          <a:xfrm>
            <a:off x="731520" y="347472"/>
            <a:ext cx="7365588" cy="557022"/>
          </a:xfrm>
          <a:prstGeom prst="rect">
            <a:avLst/>
          </a:prstGeom>
        </p:spPr>
        <p:txBody>
          <a:bodyPr lIns="0" tIns="0" rIns="0" bIns="0"/>
          <a:lstStyle>
            <a:lvl1pPr algn="l">
              <a:defRPr sz="2400" baseline="0">
                <a:solidFill>
                  <a:schemeClr val="tx1"/>
                </a:solidFill>
              </a:defRPr>
            </a:lvl1pPr>
          </a:lstStyle>
          <a:p>
            <a:r>
              <a:rPr lang="en-US" dirty="0"/>
              <a:t>Text title, Arial </a:t>
            </a:r>
            <a:r>
              <a:rPr lang="en-US" dirty="0" err="1"/>
              <a:t>24pt</a:t>
            </a:r>
            <a:r>
              <a:rPr lang="en-US" dirty="0"/>
              <a:t> dark gray</a:t>
            </a:r>
            <a:br>
              <a:rPr lang="en-US" dirty="0"/>
            </a:br>
            <a:endParaRPr lang="en-US" dirty="0"/>
          </a:p>
        </p:txBody>
      </p:sp>
      <p:pic>
        <p:nvPicPr>
          <p:cNvPr id="18" name="Picture 17"/>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8097108" y="0"/>
            <a:ext cx="155122" cy="5143500"/>
          </a:xfrm>
          <a:prstGeom prst="rect">
            <a:avLst/>
          </a:prstGeom>
        </p:spPr>
      </p:pic>
      <p:sp>
        <p:nvSpPr>
          <p:cNvPr id="7" name="Text Placeholder 6"/>
          <p:cNvSpPr>
            <a:spLocks noGrp="1"/>
          </p:cNvSpPr>
          <p:nvPr>
            <p:ph type="body" sz="quarter" idx="11" hasCustomPrompt="1"/>
          </p:nvPr>
        </p:nvSpPr>
        <p:spPr>
          <a:xfrm>
            <a:off x="1097280" y="1069848"/>
            <a:ext cx="6999828" cy="3711702"/>
          </a:xfrm>
          <a:prstGeom prst="rect">
            <a:avLst/>
          </a:prstGeom>
        </p:spPr>
        <p:txBody>
          <a:bodyPr wrap="square" lIns="0" tIns="0" rIns="0" bIns="0">
            <a:noAutofit/>
          </a:bodyPr>
          <a:lstStyle>
            <a:lvl1pPr marL="0" indent="0">
              <a:spcBef>
                <a:spcPts val="0"/>
              </a:spcBef>
              <a:spcAft>
                <a:spcPts val="600"/>
              </a:spcAft>
              <a:buNone/>
              <a:defRPr sz="1800">
                <a:solidFill>
                  <a:schemeClr val="tx2"/>
                </a:solidFill>
              </a:defRPr>
            </a:lvl1pPr>
            <a:lvl2pPr marL="403225" indent="-173038">
              <a:spcBef>
                <a:spcPts val="0"/>
              </a:spcBef>
              <a:spcAft>
                <a:spcPts val="600"/>
              </a:spcAft>
              <a:buFont typeface="Arial" pitchFamily="34" charset="0"/>
              <a:buChar char="•"/>
              <a:tabLst/>
              <a:defRPr sz="1600">
                <a:solidFill>
                  <a:schemeClr val="tx2"/>
                </a:solidFill>
              </a:defRPr>
            </a:lvl2pPr>
            <a:lvl3pPr marL="741363" indent="-173038">
              <a:spcBef>
                <a:spcPts val="0"/>
              </a:spcBef>
              <a:spcAft>
                <a:spcPts val="600"/>
              </a:spcAft>
              <a:defRPr sz="1400">
                <a:solidFill>
                  <a:schemeClr val="tx2"/>
                </a:solidFill>
              </a:defRPr>
            </a:lvl3pPr>
          </a:lstStyle>
          <a:p>
            <a:pPr lvl="0"/>
            <a:r>
              <a:rPr lang="en-US" dirty="0"/>
              <a:t>Text, Arial </a:t>
            </a:r>
            <a:r>
              <a:rPr lang="en-US" dirty="0" err="1"/>
              <a:t>18pt</a:t>
            </a:r>
            <a:r>
              <a:rPr lang="en-US" dirty="0"/>
              <a:t> middle blue</a:t>
            </a:r>
          </a:p>
          <a:p>
            <a:pPr lvl="1"/>
            <a:r>
              <a:rPr lang="en-US" dirty="0"/>
              <a:t>Second level, </a:t>
            </a:r>
            <a:r>
              <a:rPr lang="en-US" dirty="0" err="1"/>
              <a:t>16pt</a:t>
            </a:r>
            <a:r>
              <a:rPr lang="en-US" dirty="0"/>
              <a:t> middle blue</a:t>
            </a:r>
          </a:p>
          <a:p>
            <a:pPr lvl="2"/>
            <a:r>
              <a:rPr lang="en-US" dirty="0"/>
              <a:t>Third level, </a:t>
            </a:r>
            <a:r>
              <a:rPr lang="en-US" dirty="0" err="1"/>
              <a:t>14pt</a:t>
            </a:r>
            <a:r>
              <a:rPr lang="en-US" dirty="0"/>
              <a:t> middle blue</a:t>
            </a:r>
          </a:p>
        </p:txBody>
      </p:sp>
      <p:sp>
        <p:nvSpPr>
          <p:cNvPr id="31" name="Freeform 30"/>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2" name="Freeform 31"/>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3" name="Freeform 32"/>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4" name="Freeform 33"/>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5" name="Freeform 34"/>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19" name="Date Placeholder 3"/>
          <p:cNvSpPr>
            <a:spLocks noGrp="1"/>
          </p:cNvSpPr>
          <p:nvPr userDrawn="1">
            <p:ph type="dt" sz="half" idx="10"/>
          </p:nvPr>
        </p:nvSpPr>
        <p:spPr>
          <a:xfrm>
            <a:off x="8252230" y="862398"/>
            <a:ext cx="751973" cy="91440"/>
          </a:xfrm>
          <a:prstGeom prst="rect">
            <a:avLst/>
          </a:prstGeom>
        </p:spPr>
        <p:txBody>
          <a:bodyPr wrap="square" lIns="0" tIns="0" rIns="0" bIns="0">
            <a:noAutofit/>
          </a:bodyPr>
          <a:lstStyle>
            <a:lvl1pPr algn="r">
              <a:defRPr sz="700">
                <a:solidFill>
                  <a:schemeClr val="tx1"/>
                </a:solidFill>
                <a:latin typeface="+mn-lt"/>
              </a:defRPr>
            </a:lvl1pPr>
          </a:lstStyle>
          <a:p>
            <a:fld id="{C19E589B-AAA2-4E83-AFD3-2993C58A57EE}" type="datetime3">
              <a:rPr lang="en-US" smtClean="0">
                <a:solidFill>
                  <a:srgbClr val="666666"/>
                </a:solidFill>
              </a:rPr>
              <a:pPr/>
              <a:t>3 December 2018</a:t>
            </a:fld>
            <a:endParaRPr lang="en-US" dirty="0">
              <a:solidFill>
                <a:srgbClr val="666666"/>
              </a:solidFill>
            </a:endParaRPr>
          </a:p>
        </p:txBody>
      </p:sp>
      <p:sp>
        <p:nvSpPr>
          <p:cNvPr id="20" name="Footer Placeholder 4"/>
          <p:cNvSpPr>
            <a:spLocks noGrp="1"/>
          </p:cNvSpPr>
          <p:nvPr userDrawn="1">
            <p:ph type="ftr" sz="quarter" idx="12"/>
          </p:nvPr>
        </p:nvSpPr>
        <p:spPr>
          <a:xfrm>
            <a:off x="8252229" y="563395"/>
            <a:ext cx="751973" cy="91440"/>
          </a:xfrm>
          <a:prstGeom prst="rect">
            <a:avLst/>
          </a:prstGeom>
        </p:spPr>
        <p:txBody>
          <a:bodyPr lIns="0" tIns="0" rIns="0" bIns="0"/>
          <a:lstStyle>
            <a:lvl1pPr algn="r">
              <a:defRPr sz="800" b="1">
                <a:solidFill>
                  <a:schemeClr val="tx2"/>
                </a:solidFill>
                <a:latin typeface="+mn-lt"/>
              </a:defRPr>
            </a:lvl1pPr>
          </a:lstStyle>
          <a:p>
            <a:r>
              <a:rPr lang="en-US" dirty="0">
                <a:solidFill>
                  <a:srgbClr val="1C7DDB"/>
                </a:solidFill>
              </a:rPr>
              <a:t>Confidential</a:t>
            </a:r>
          </a:p>
        </p:txBody>
      </p:sp>
      <p:sp>
        <p:nvSpPr>
          <p:cNvPr id="21" name="Slide Number Placeholder 5"/>
          <p:cNvSpPr>
            <a:spLocks noGrp="1"/>
          </p:cNvSpPr>
          <p:nvPr userDrawn="1">
            <p:ph type="sldNum" sz="quarter" idx="13"/>
          </p:nvPr>
        </p:nvSpPr>
        <p:spPr>
          <a:xfrm>
            <a:off x="8252230" y="733787"/>
            <a:ext cx="751249" cy="91440"/>
          </a:xfrm>
          <a:prstGeom prst="rect">
            <a:avLst/>
          </a:prstGeom>
        </p:spPr>
        <p:txBody>
          <a:bodyPr lIns="0" tIns="0" rIns="0" bIns="0"/>
          <a:lstStyle>
            <a:lvl1pPr algn="r">
              <a:defRPr sz="700">
                <a:solidFill>
                  <a:schemeClr val="tx1"/>
                </a:solidFill>
                <a:latin typeface="+mn-lt"/>
              </a:defRPr>
            </a:lvl1pPr>
          </a:lstStyle>
          <a:p>
            <a:r>
              <a:rPr lang="en-US" dirty="0">
                <a:solidFill>
                  <a:srgbClr val="666666"/>
                </a:solidFill>
              </a:rPr>
              <a:t>Slide </a:t>
            </a:r>
            <a:fld id="{2BF23E3A-8558-42B9-AEEE-59D910584A16}" type="slidenum">
              <a:rPr lang="en-US" smtClean="0">
                <a:solidFill>
                  <a:srgbClr val="666666"/>
                </a:solidFill>
              </a:rPr>
              <a:pPr/>
              <a:t>‹#›</a:t>
            </a:fld>
            <a:endParaRPr lang="en-US" dirty="0">
              <a:solidFill>
                <a:srgbClr val="666666"/>
              </a:solidFill>
            </a:endParaRP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00050" cy="5143500"/>
          </a:xfrm>
          <a:prstGeom prst="rect">
            <a:avLst/>
          </a:prstGeom>
        </p:spPr>
      </p:pic>
    </p:spTree>
    <p:extLst>
      <p:ext uri="{BB962C8B-B14F-4D97-AF65-F5344CB8AC3E}">
        <p14:creationId xmlns:p14="http://schemas.microsoft.com/office/powerpoint/2010/main" val="1831790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SML Agenda slide">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1463040" y="1463040"/>
            <a:ext cx="6634068" cy="3166110"/>
          </a:xfrm>
          <a:prstGeom prst="rect">
            <a:avLst/>
          </a:prstGeom>
        </p:spPr>
        <p:txBody>
          <a:bodyPr wrap="square" lIns="0" tIns="0" rIns="0" bIns="0"/>
          <a:lstStyle>
            <a:lvl1pPr marL="0" indent="0">
              <a:spcBef>
                <a:spcPts val="0"/>
              </a:spcBef>
              <a:spcAft>
                <a:spcPts val="600"/>
              </a:spcAft>
              <a:buNone/>
              <a:defRPr sz="2800">
                <a:solidFill>
                  <a:schemeClr val="tx2"/>
                </a:solidFill>
              </a:defRPr>
            </a:lvl1pPr>
            <a:lvl2pPr marL="230188" indent="-230188">
              <a:spcBef>
                <a:spcPts val="0"/>
              </a:spcBef>
              <a:spcAft>
                <a:spcPts val="600"/>
              </a:spcAft>
              <a:buFont typeface="Arial" pitchFamily="34" charset="0"/>
              <a:buChar char="•"/>
              <a:tabLst/>
              <a:defRPr sz="2400">
                <a:solidFill>
                  <a:schemeClr val="tx2"/>
                </a:solidFill>
              </a:defRPr>
            </a:lvl2pPr>
            <a:lvl3pPr marL="741363" indent="-173038">
              <a:spcBef>
                <a:spcPts val="0"/>
              </a:spcBef>
              <a:spcAft>
                <a:spcPts val="600"/>
              </a:spcAft>
              <a:defRPr sz="2800">
                <a:solidFill>
                  <a:schemeClr val="tx2"/>
                </a:solidFill>
              </a:defRPr>
            </a:lvl3pPr>
          </a:lstStyle>
          <a:p>
            <a:pPr lvl="1"/>
            <a:r>
              <a:rPr lang="en-US" dirty="0"/>
              <a:t>Agenda items</a:t>
            </a:r>
          </a:p>
        </p:txBody>
      </p:sp>
      <p:sp>
        <p:nvSpPr>
          <p:cNvPr id="9" name="Text Placeholder 8"/>
          <p:cNvSpPr>
            <a:spLocks noGrp="1"/>
          </p:cNvSpPr>
          <p:nvPr>
            <p:ph type="body" sz="quarter" idx="12" hasCustomPrompt="1"/>
          </p:nvPr>
        </p:nvSpPr>
        <p:spPr>
          <a:xfrm>
            <a:off x="1097280" y="1069848"/>
            <a:ext cx="2362200" cy="282702"/>
          </a:xfrm>
          <a:prstGeom prst="rect">
            <a:avLst/>
          </a:prstGeom>
        </p:spPr>
        <p:txBody>
          <a:bodyPr lIns="0" tIns="0" rIns="0" bIns="0"/>
          <a:lstStyle>
            <a:lvl1pPr marL="0" indent="0">
              <a:buFontTx/>
              <a:buNone/>
              <a:defRPr sz="1400"/>
            </a:lvl1pPr>
          </a:lstStyle>
          <a:p>
            <a:pPr lvl="0"/>
            <a:r>
              <a:rPr lang="en-US" dirty="0"/>
              <a:t>Agenda</a:t>
            </a:r>
          </a:p>
        </p:txBody>
      </p:sp>
      <p:sp>
        <p:nvSpPr>
          <p:cNvPr id="37" name="Rectangle 36"/>
          <p:cNvSpPr/>
          <p:nvPr userDrawn="1"/>
        </p:nvSpPr>
        <p:spPr>
          <a:xfrm>
            <a:off x="8305800" y="133350"/>
            <a:ext cx="76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8" name="Picture 37"/>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8097108" y="0"/>
            <a:ext cx="155122" cy="5143500"/>
          </a:xfrm>
          <a:prstGeom prst="rect">
            <a:avLst/>
          </a:prstGeom>
        </p:spPr>
      </p:pic>
      <p:sp>
        <p:nvSpPr>
          <p:cNvPr id="39" name="Freeform 38"/>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40" name="Freeform 39"/>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41" name="Freeform 40"/>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42" name="Freeform 41"/>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43" name="Freeform 42"/>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00050" cy="5143500"/>
          </a:xfrm>
          <a:prstGeom prst="rect">
            <a:avLst/>
          </a:prstGeom>
        </p:spPr>
      </p:pic>
      <p:sp>
        <p:nvSpPr>
          <p:cNvPr id="16" name="Date Placeholder 3"/>
          <p:cNvSpPr>
            <a:spLocks noGrp="1"/>
          </p:cNvSpPr>
          <p:nvPr>
            <p:ph type="dt" sz="half" idx="10"/>
          </p:nvPr>
        </p:nvSpPr>
        <p:spPr>
          <a:xfrm>
            <a:off x="8252230" y="862398"/>
            <a:ext cx="751973" cy="91440"/>
          </a:xfrm>
          <a:prstGeom prst="rect">
            <a:avLst/>
          </a:prstGeom>
        </p:spPr>
        <p:txBody>
          <a:bodyPr wrap="square" lIns="0" tIns="0" rIns="0" bIns="0">
            <a:noAutofit/>
          </a:bodyPr>
          <a:lstStyle>
            <a:lvl1pPr algn="r">
              <a:defRPr sz="700">
                <a:solidFill>
                  <a:schemeClr val="tx1"/>
                </a:solidFill>
                <a:latin typeface="+mn-lt"/>
              </a:defRPr>
            </a:lvl1pPr>
          </a:lstStyle>
          <a:p>
            <a:fld id="{C19E589B-AAA2-4E83-AFD3-2993C58A57EE}" type="datetime3">
              <a:rPr lang="en-US" smtClean="0">
                <a:solidFill>
                  <a:srgbClr val="666666"/>
                </a:solidFill>
              </a:rPr>
              <a:pPr/>
              <a:t>3 December 2018</a:t>
            </a:fld>
            <a:endParaRPr lang="en-US" dirty="0">
              <a:solidFill>
                <a:srgbClr val="666666"/>
              </a:solidFill>
            </a:endParaRPr>
          </a:p>
        </p:txBody>
      </p:sp>
      <p:sp>
        <p:nvSpPr>
          <p:cNvPr id="17" name="Footer Placeholder 4"/>
          <p:cNvSpPr>
            <a:spLocks noGrp="1"/>
          </p:cNvSpPr>
          <p:nvPr>
            <p:ph type="ftr" sz="quarter" idx="13"/>
          </p:nvPr>
        </p:nvSpPr>
        <p:spPr>
          <a:xfrm>
            <a:off x="8252229" y="563395"/>
            <a:ext cx="751973" cy="91440"/>
          </a:xfrm>
          <a:prstGeom prst="rect">
            <a:avLst/>
          </a:prstGeom>
        </p:spPr>
        <p:txBody>
          <a:bodyPr lIns="0" tIns="0" rIns="0" bIns="0"/>
          <a:lstStyle>
            <a:lvl1pPr algn="r">
              <a:defRPr sz="800" b="1">
                <a:solidFill>
                  <a:schemeClr val="tx2"/>
                </a:solidFill>
                <a:latin typeface="+mn-lt"/>
              </a:defRPr>
            </a:lvl1pPr>
          </a:lstStyle>
          <a:p>
            <a:r>
              <a:rPr lang="en-US" dirty="0">
                <a:solidFill>
                  <a:srgbClr val="1C7DDB"/>
                </a:solidFill>
              </a:rPr>
              <a:t>Confidential</a:t>
            </a:r>
          </a:p>
        </p:txBody>
      </p:sp>
      <p:sp>
        <p:nvSpPr>
          <p:cNvPr id="18" name="Slide Number Placeholder 5"/>
          <p:cNvSpPr>
            <a:spLocks noGrp="1"/>
          </p:cNvSpPr>
          <p:nvPr>
            <p:ph type="sldNum" sz="quarter" idx="14"/>
          </p:nvPr>
        </p:nvSpPr>
        <p:spPr>
          <a:xfrm>
            <a:off x="8252230" y="733787"/>
            <a:ext cx="751249" cy="91440"/>
          </a:xfrm>
          <a:prstGeom prst="rect">
            <a:avLst/>
          </a:prstGeom>
        </p:spPr>
        <p:txBody>
          <a:bodyPr lIns="0" tIns="0" rIns="0" bIns="0"/>
          <a:lstStyle>
            <a:lvl1pPr algn="r">
              <a:defRPr sz="700">
                <a:solidFill>
                  <a:schemeClr val="tx1"/>
                </a:solidFill>
                <a:latin typeface="+mn-lt"/>
              </a:defRPr>
            </a:lvl1pPr>
          </a:lstStyle>
          <a:p>
            <a:r>
              <a:rPr lang="en-US" dirty="0">
                <a:solidFill>
                  <a:srgbClr val="666666"/>
                </a:solidFill>
              </a:rPr>
              <a:t>Slide </a:t>
            </a:r>
            <a:fld id="{2BF23E3A-8558-42B9-AEEE-59D910584A16}" type="slidenum">
              <a:rPr lang="en-US" smtClean="0">
                <a:solidFill>
                  <a:srgbClr val="666666"/>
                </a:solidFill>
              </a:rPr>
              <a:pPr/>
              <a:t>‹#›</a:t>
            </a:fld>
            <a:endParaRPr lang="en-US" dirty="0">
              <a:solidFill>
                <a:srgbClr val="666666"/>
              </a:solidFill>
            </a:endParaRPr>
          </a:p>
        </p:txBody>
      </p:sp>
    </p:spTree>
    <p:extLst>
      <p:ext uri="{BB962C8B-B14F-4D97-AF65-F5344CB8AC3E}">
        <p14:creationId xmlns:p14="http://schemas.microsoft.com/office/powerpoint/2010/main" val="1725680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SML 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Placeholder 4"/>
          <p:cNvSpPr>
            <a:spLocks noGrp="1"/>
          </p:cNvSpPr>
          <p:nvPr>
            <p:ph type="body" sz="quarter" idx="10" hasCustomPrompt="1"/>
          </p:nvPr>
        </p:nvSpPr>
        <p:spPr>
          <a:xfrm>
            <a:off x="1097280" y="2011680"/>
            <a:ext cx="4572000" cy="430887"/>
          </a:xfrm>
          <a:prstGeom prst="rect">
            <a:avLst/>
          </a:prstGeom>
        </p:spPr>
        <p:txBody>
          <a:bodyPr lIns="0" tIns="0" rIns="0" bIns="0">
            <a:spAutoFit/>
          </a:bodyPr>
          <a:lstStyle>
            <a:lvl1pPr marL="0" indent="0">
              <a:buFontTx/>
              <a:buNone/>
              <a:defRPr sz="2800">
                <a:solidFill>
                  <a:schemeClr val="tx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Chapter item</a:t>
            </a:r>
          </a:p>
        </p:txBody>
      </p:sp>
      <p:sp>
        <p:nvSpPr>
          <p:cNvPr id="34" name="Rectangle 33"/>
          <p:cNvSpPr/>
          <p:nvPr userDrawn="1"/>
        </p:nvSpPr>
        <p:spPr>
          <a:xfrm>
            <a:off x="8305800" y="133350"/>
            <a:ext cx="76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5" name="Picture 34"/>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8097108" y="0"/>
            <a:ext cx="155122" cy="5143500"/>
          </a:xfrm>
          <a:prstGeom prst="rect">
            <a:avLst/>
          </a:prstGeom>
        </p:spPr>
      </p:pic>
      <p:sp>
        <p:nvSpPr>
          <p:cNvPr id="36" name="Freeform 35"/>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7" name="Freeform 36"/>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8" name="Freeform 37"/>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9" name="Freeform 38"/>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40" name="Freeform 39"/>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14" name="Date Placeholder 3"/>
          <p:cNvSpPr>
            <a:spLocks noGrp="1"/>
          </p:cNvSpPr>
          <p:nvPr>
            <p:ph type="dt" sz="half" idx="11"/>
          </p:nvPr>
        </p:nvSpPr>
        <p:spPr>
          <a:xfrm>
            <a:off x="8252230" y="862398"/>
            <a:ext cx="751973" cy="91440"/>
          </a:xfrm>
          <a:prstGeom prst="rect">
            <a:avLst/>
          </a:prstGeom>
        </p:spPr>
        <p:txBody>
          <a:bodyPr wrap="square" lIns="0" tIns="0" rIns="0" bIns="0">
            <a:noAutofit/>
          </a:bodyPr>
          <a:lstStyle>
            <a:lvl1pPr algn="r">
              <a:defRPr sz="700">
                <a:solidFill>
                  <a:schemeClr val="tx1"/>
                </a:solidFill>
                <a:latin typeface="+mn-lt"/>
              </a:defRPr>
            </a:lvl1pPr>
          </a:lstStyle>
          <a:p>
            <a:fld id="{C19E589B-AAA2-4E83-AFD3-2993C58A57EE}" type="datetime3">
              <a:rPr lang="en-US" smtClean="0">
                <a:solidFill>
                  <a:srgbClr val="666666"/>
                </a:solidFill>
              </a:rPr>
              <a:pPr/>
              <a:t>3 December 2018</a:t>
            </a:fld>
            <a:endParaRPr lang="en-US" dirty="0">
              <a:solidFill>
                <a:srgbClr val="666666"/>
              </a:solidFill>
            </a:endParaRPr>
          </a:p>
        </p:txBody>
      </p:sp>
      <p:sp>
        <p:nvSpPr>
          <p:cNvPr id="15" name="Footer Placeholder 4"/>
          <p:cNvSpPr>
            <a:spLocks noGrp="1"/>
          </p:cNvSpPr>
          <p:nvPr>
            <p:ph type="ftr" sz="quarter" idx="12"/>
          </p:nvPr>
        </p:nvSpPr>
        <p:spPr>
          <a:xfrm>
            <a:off x="8252229" y="563395"/>
            <a:ext cx="751973" cy="91440"/>
          </a:xfrm>
          <a:prstGeom prst="rect">
            <a:avLst/>
          </a:prstGeom>
        </p:spPr>
        <p:txBody>
          <a:bodyPr lIns="0" tIns="0" rIns="0" bIns="0"/>
          <a:lstStyle>
            <a:lvl1pPr algn="r">
              <a:defRPr sz="800" b="1">
                <a:solidFill>
                  <a:schemeClr val="tx2"/>
                </a:solidFill>
                <a:latin typeface="+mn-lt"/>
              </a:defRPr>
            </a:lvl1pPr>
          </a:lstStyle>
          <a:p>
            <a:r>
              <a:rPr lang="en-US" dirty="0">
                <a:solidFill>
                  <a:srgbClr val="1C7DDB"/>
                </a:solidFill>
              </a:rPr>
              <a:t>Confidential</a:t>
            </a:r>
          </a:p>
        </p:txBody>
      </p:sp>
      <p:sp>
        <p:nvSpPr>
          <p:cNvPr id="16" name="Slide Number Placeholder 5"/>
          <p:cNvSpPr>
            <a:spLocks noGrp="1"/>
          </p:cNvSpPr>
          <p:nvPr>
            <p:ph type="sldNum" sz="quarter" idx="13"/>
          </p:nvPr>
        </p:nvSpPr>
        <p:spPr>
          <a:xfrm>
            <a:off x="8252230" y="733787"/>
            <a:ext cx="751249" cy="91440"/>
          </a:xfrm>
          <a:prstGeom prst="rect">
            <a:avLst/>
          </a:prstGeom>
        </p:spPr>
        <p:txBody>
          <a:bodyPr lIns="0" tIns="0" rIns="0" bIns="0"/>
          <a:lstStyle>
            <a:lvl1pPr algn="r">
              <a:defRPr sz="700">
                <a:solidFill>
                  <a:schemeClr val="tx1"/>
                </a:solidFill>
                <a:latin typeface="+mn-lt"/>
              </a:defRPr>
            </a:lvl1pPr>
          </a:lstStyle>
          <a:p>
            <a:r>
              <a:rPr lang="en-US" dirty="0">
                <a:solidFill>
                  <a:srgbClr val="666666"/>
                </a:solidFill>
              </a:rPr>
              <a:t>Slide </a:t>
            </a:r>
            <a:fld id="{2BF23E3A-8558-42B9-AEEE-59D910584A16}" type="slidenum">
              <a:rPr lang="en-US" smtClean="0">
                <a:solidFill>
                  <a:srgbClr val="666666"/>
                </a:solidFill>
              </a:rPr>
              <a:pPr/>
              <a:t>‹#›</a:t>
            </a:fld>
            <a:endParaRPr lang="en-US" dirty="0">
              <a:solidFill>
                <a:srgbClr val="666666"/>
              </a:solidFill>
            </a:endParaRPr>
          </a:p>
        </p:txBody>
      </p:sp>
    </p:spTree>
    <p:extLst>
      <p:ext uri="{BB962C8B-B14F-4D97-AF65-F5344CB8AC3E}">
        <p14:creationId xmlns:p14="http://schemas.microsoft.com/office/powerpoint/2010/main" val="3815137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SML Figure slide">
    <p:spTree>
      <p:nvGrpSpPr>
        <p:cNvPr id="1" name=""/>
        <p:cNvGrpSpPr/>
        <p:nvPr/>
      </p:nvGrpSpPr>
      <p:grpSpPr>
        <a:xfrm>
          <a:off x="0" y="0"/>
          <a:ext cx="0" cy="0"/>
          <a:chOff x="0" y="0"/>
          <a:chExt cx="0" cy="0"/>
        </a:xfrm>
      </p:grpSpPr>
      <p:sp>
        <p:nvSpPr>
          <p:cNvPr id="11" name="Title 5"/>
          <p:cNvSpPr>
            <a:spLocks noGrp="1"/>
          </p:cNvSpPr>
          <p:nvPr>
            <p:ph type="title" hasCustomPrompt="1"/>
          </p:nvPr>
        </p:nvSpPr>
        <p:spPr>
          <a:xfrm>
            <a:off x="731520" y="347472"/>
            <a:ext cx="7315200" cy="557022"/>
          </a:xfrm>
          <a:prstGeom prst="rect">
            <a:avLst/>
          </a:prstGeom>
        </p:spPr>
        <p:txBody>
          <a:bodyPr lIns="0" tIns="0" rIns="0" bIns="0"/>
          <a:lstStyle>
            <a:lvl1pPr algn="l">
              <a:defRPr sz="2400" baseline="0">
                <a:solidFill>
                  <a:schemeClr val="tx1"/>
                </a:solidFill>
              </a:defRPr>
            </a:lvl1pPr>
          </a:lstStyle>
          <a:p>
            <a:r>
              <a:rPr lang="en-US" dirty="0"/>
              <a:t>Text title, Arial </a:t>
            </a:r>
            <a:r>
              <a:rPr lang="en-US" dirty="0" err="1"/>
              <a:t>24pt</a:t>
            </a:r>
            <a:r>
              <a:rPr lang="en-US" dirty="0"/>
              <a:t> dark gray</a:t>
            </a:r>
            <a:br>
              <a:rPr lang="en-US" dirty="0"/>
            </a:br>
            <a:endParaRPr lang="en-US" dirty="0"/>
          </a:p>
        </p:txBody>
      </p:sp>
      <p:sp>
        <p:nvSpPr>
          <p:cNvPr id="13" name="Content Placeholder 12"/>
          <p:cNvSpPr>
            <a:spLocks noGrp="1"/>
          </p:cNvSpPr>
          <p:nvPr>
            <p:ph sz="quarter" idx="11"/>
          </p:nvPr>
        </p:nvSpPr>
        <p:spPr>
          <a:xfrm>
            <a:off x="733425" y="1069848"/>
            <a:ext cx="7267575" cy="3787902"/>
          </a:xfrm>
          <a:prstGeom prst="rect">
            <a:avLst/>
          </a:prstGeom>
          <a:effectLst>
            <a:outerShdw blurRad="127000" dist="50800" dir="2700000" algn="tl" rotWithShape="0">
              <a:schemeClr val="accent3">
                <a:alpha val="80000"/>
              </a:schemeClr>
            </a:outerShdw>
            <a:reflection blurRad="6350" stA="52000" endA="300" endPos="35000" dir="5400000" sy="-100000" algn="bl" rotWithShape="0"/>
          </a:effectLst>
        </p:spPr>
        <p:txBody>
          <a:bodyPr/>
          <a:lstStyle>
            <a:lvl1pPr marL="0" indent="0">
              <a:buNone/>
              <a:defRPr sz="800">
                <a:solidFill>
                  <a:schemeClr val="bg1"/>
                </a:solidFill>
              </a:defRPr>
            </a:lvl1pPr>
          </a:lstStyle>
          <a:p>
            <a:pPr lvl="0"/>
            <a:r>
              <a:rPr lang="en-US"/>
              <a:t>Click to edit Master text styles</a:t>
            </a:r>
          </a:p>
        </p:txBody>
      </p:sp>
      <p:sp>
        <p:nvSpPr>
          <p:cNvPr id="36" name="Rectangle 35"/>
          <p:cNvSpPr/>
          <p:nvPr userDrawn="1"/>
        </p:nvSpPr>
        <p:spPr>
          <a:xfrm>
            <a:off x="8305800" y="133350"/>
            <a:ext cx="76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7" name="Picture 3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8097108" y="0"/>
            <a:ext cx="155122" cy="5143500"/>
          </a:xfrm>
          <a:prstGeom prst="rect">
            <a:avLst/>
          </a:prstGeom>
        </p:spPr>
      </p:pic>
      <p:sp>
        <p:nvSpPr>
          <p:cNvPr id="38" name="Freeform 37"/>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9" name="Freeform 38"/>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40" name="Freeform 39"/>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41" name="Freeform 40"/>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42" name="Freeform 41"/>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00050" cy="5143500"/>
          </a:xfrm>
          <a:prstGeom prst="rect">
            <a:avLst/>
          </a:prstGeom>
        </p:spPr>
      </p:pic>
      <p:sp>
        <p:nvSpPr>
          <p:cNvPr id="16" name="Date Placeholder 3"/>
          <p:cNvSpPr>
            <a:spLocks noGrp="1"/>
          </p:cNvSpPr>
          <p:nvPr>
            <p:ph type="dt" sz="half" idx="10"/>
          </p:nvPr>
        </p:nvSpPr>
        <p:spPr>
          <a:xfrm>
            <a:off x="8252230" y="862398"/>
            <a:ext cx="751973" cy="91440"/>
          </a:xfrm>
          <a:prstGeom prst="rect">
            <a:avLst/>
          </a:prstGeom>
        </p:spPr>
        <p:txBody>
          <a:bodyPr wrap="square" lIns="0" tIns="0" rIns="0" bIns="0">
            <a:noAutofit/>
          </a:bodyPr>
          <a:lstStyle>
            <a:lvl1pPr algn="r">
              <a:defRPr sz="700">
                <a:solidFill>
                  <a:schemeClr val="tx1"/>
                </a:solidFill>
                <a:latin typeface="+mn-lt"/>
              </a:defRPr>
            </a:lvl1pPr>
          </a:lstStyle>
          <a:p>
            <a:fld id="{C19E589B-AAA2-4E83-AFD3-2993C58A57EE}" type="datetime3">
              <a:rPr lang="en-US" smtClean="0">
                <a:solidFill>
                  <a:srgbClr val="666666"/>
                </a:solidFill>
              </a:rPr>
              <a:pPr/>
              <a:t>3 December 2018</a:t>
            </a:fld>
            <a:endParaRPr lang="en-US" dirty="0">
              <a:solidFill>
                <a:srgbClr val="666666"/>
              </a:solidFill>
            </a:endParaRPr>
          </a:p>
        </p:txBody>
      </p:sp>
      <p:sp>
        <p:nvSpPr>
          <p:cNvPr id="17" name="Footer Placeholder 4"/>
          <p:cNvSpPr>
            <a:spLocks noGrp="1"/>
          </p:cNvSpPr>
          <p:nvPr>
            <p:ph type="ftr" sz="quarter" idx="12"/>
          </p:nvPr>
        </p:nvSpPr>
        <p:spPr>
          <a:xfrm>
            <a:off x="8252229" y="563395"/>
            <a:ext cx="751973" cy="91440"/>
          </a:xfrm>
          <a:prstGeom prst="rect">
            <a:avLst/>
          </a:prstGeom>
        </p:spPr>
        <p:txBody>
          <a:bodyPr lIns="0" tIns="0" rIns="0" bIns="0"/>
          <a:lstStyle>
            <a:lvl1pPr algn="r">
              <a:defRPr sz="800" b="1">
                <a:solidFill>
                  <a:schemeClr val="tx2"/>
                </a:solidFill>
                <a:latin typeface="+mn-lt"/>
              </a:defRPr>
            </a:lvl1pPr>
          </a:lstStyle>
          <a:p>
            <a:r>
              <a:rPr lang="en-US" dirty="0">
                <a:solidFill>
                  <a:srgbClr val="1C7DDB"/>
                </a:solidFill>
              </a:rPr>
              <a:t>Confidential</a:t>
            </a:r>
          </a:p>
        </p:txBody>
      </p:sp>
      <p:sp>
        <p:nvSpPr>
          <p:cNvPr id="18" name="Slide Number Placeholder 5"/>
          <p:cNvSpPr>
            <a:spLocks noGrp="1"/>
          </p:cNvSpPr>
          <p:nvPr>
            <p:ph type="sldNum" sz="quarter" idx="13"/>
          </p:nvPr>
        </p:nvSpPr>
        <p:spPr>
          <a:xfrm>
            <a:off x="8252230" y="733787"/>
            <a:ext cx="751249" cy="91440"/>
          </a:xfrm>
          <a:prstGeom prst="rect">
            <a:avLst/>
          </a:prstGeom>
        </p:spPr>
        <p:txBody>
          <a:bodyPr lIns="0" tIns="0" rIns="0" bIns="0"/>
          <a:lstStyle>
            <a:lvl1pPr algn="r">
              <a:defRPr sz="700">
                <a:solidFill>
                  <a:schemeClr val="tx1"/>
                </a:solidFill>
                <a:latin typeface="+mn-lt"/>
              </a:defRPr>
            </a:lvl1pPr>
          </a:lstStyle>
          <a:p>
            <a:r>
              <a:rPr lang="en-US" dirty="0">
                <a:solidFill>
                  <a:srgbClr val="666666"/>
                </a:solidFill>
              </a:rPr>
              <a:t>Slide </a:t>
            </a:r>
            <a:fld id="{2BF23E3A-8558-42B9-AEEE-59D910584A16}" type="slidenum">
              <a:rPr lang="en-US" smtClean="0">
                <a:solidFill>
                  <a:srgbClr val="666666"/>
                </a:solidFill>
              </a:rPr>
              <a:pPr/>
              <a:t>‹#›</a:t>
            </a:fld>
            <a:endParaRPr lang="en-US" dirty="0">
              <a:solidFill>
                <a:srgbClr val="666666"/>
              </a:solidFill>
            </a:endParaRPr>
          </a:p>
        </p:txBody>
      </p:sp>
    </p:spTree>
    <p:extLst>
      <p:ext uri="{BB962C8B-B14F-4D97-AF65-F5344CB8AC3E}">
        <p14:creationId xmlns:p14="http://schemas.microsoft.com/office/powerpoint/2010/main" val="604422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SML Picture background slide">
    <p:spTree>
      <p:nvGrpSpPr>
        <p:cNvPr id="1" name=""/>
        <p:cNvGrpSpPr/>
        <p:nvPr/>
      </p:nvGrpSpPr>
      <p:grpSpPr>
        <a:xfrm>
          <a:off x="0" y="0"/>
          <a:ext cx="0" cy="0"/>
          <a:chOff x="0" y="0"/>
          <a:chExt cx="0" cy="0"/>
        </a:xfrm>
      </p:grpSpPr>
      <p:pic>
        <p:nvPicPr>
          <p:cNvPr id="36" name="Picture 3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8097108" y="0"/>
            <a:ext cx="155122" cy="5143500"/>
          </a:xfrm>
          <a:prstGeom prst="rect">
            <a:avLst/>
          </a:prstGeom>
        </p:spPr>
      </p:pic>
      <p:sp>
        <p:nvSpPr>
          <p:cNvPr id="13" name="Picture Placeholder 13"/>
          <p:cNvSpPr>
            <a:spLocks noGrp="1"/>
          </p:cNvSpPr>
          <p:nvPr>
            <p:ph type="pic" sz="quarter" idx="10"/>
          </p:nvPr>
        </p:nvSpPr>
        <p:spPr>
          <a:xfrm>
            <a:off x="402336" y="1"/>
            <a:ext cx="7754112" cy="5148072"/>
          </a:xfrm>
          <a:prstGeom prst="rect">
            <a:avLst/>
          </a:prstGeom>
          <a:noFill/>
          <a:effectLst/>
        </p:spPr>
        <p:txBody>
          <a:bodyPr wrap="none" lIns="0" tIns="0" rIns="0" bIns="0" anchor="ctr" anchorCtr="0"/>
          <a:lstStyle>
            <a:lvl1pPr marL="0" indent="0" algn="ctr">
              <a:buNone/>
              <a:defRPr sz="800">
                <a:solidFill>
                  <a:schemeClr val="bg1"/>
                </a:solidFill>
              </a:defRPr>
            </a:lvl1pPr>
          </a:lstStyle>
          <a:p>
            <a:r>
              <a:rPr lang="en-US"/>
              <a:t>Click icon to add picture</a:t>
            </a:r>
            <a:endParaRPr lang="en-US" dirty="0"/>
          </a:p>
        </p:txBody>
      </p:sp>
      <p:sp>
        <p:nvSpPr>
          <p:cNvPr id="11" name="Title 5"/>
          <p:cNvSpPr>
            <a:spLocks noGrp="1"/>
          </p:cNvSpPr>
          <p:nvPr>
            <p:ph type="title" hasCustomPrompt="1"/>
          </p:nvPr>
        </p:nvSpPr>
        <p:spPr>
          <a:xfrm>
            <a:off x="731520" y="347472"/>
            <a:ext cx="7315200" cy="548640"/>
          </a:xfrm>
          <a:prstGeom prst="rect">
            <a:avLst/>
          </a:prstGeom>
        </p:spPr>
        <p:txBody>
          <a:bodyPr lIns="0" tIns="0" rIns="0" bIns="0"/>
          <a:lstStyle>
            <a:lvl1pPr algn="l">
              <a:defRPr sz="2400" b="0" baseline="0">
                <a:solidFill>
                  <a:schemeClr val="tx1"/>
                </a:solidFill>
              </a:defRPr>
            </a:lvl1pPr>
          </a:lstStyle>
          <a:p>
            <a:r>
              <a:rPr lang="en-US" dirty="0"/>
              <a:t>Text title, Arial </a:t>
            </a:r>
            <a:r>
              <a:rPr lang="en-US" dirty="0" err="1"/>
              <a:t>24pt</a:t>
            </a:r>
            <a:r>
              <a:rPr lang="en-US" dirty="0"/>
              <a:t> dark gray</a:t>
            </a:r>
          </a:p>
        </p:txBody>
      </p:sp>
      <p:sp>
        <p:nvSpPr>
          <p:cNvPr id="35" name="Rectangle 34"/>
          <p:cNvSpPr/>
          <p:nvPr userDrawn="1"/>
        </p:nvSpPr>
        <p:spPr>
          <a:xfrm>
            <a:off x="8305800" y="133350"/>
            <a:ext cx="76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 name="Freeform 36"/>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8" name="Freeform 37"/>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9" name="Freeform 38"/>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40" name="Freeform 39"/>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41" name="Freeform 40"/>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00050" cy="5143500"/>
          </a:xfrm>
          <a:prstGeom prst="rect">
            <a:avLst/>
          </a:prstGeom>
        </p:spPr>
      </p:pic>
      <p:sp>
        <p:nvSpPr>
          <p:cNvPr id="16" name="Date Placeholder 3"/>
          <p:cNvSpPr>
            <a:spLocks noGrp="1"/>
          </p:cNvSpPr>
          <p:nvPr>
            <p:ph type="dt" sz="half" idx="11"/>
          </p:nvPr>
        </p:nvSpPr>
        <p:spPr>
          <a:xfrm>
            <a:off x="8252230" y="862398"/>
            <a:ext cx="751973" cy="91440"/>
          </a:xfrm>
          <a:prstGeom prst="rect">
            <a:avLst/>
          </a:prstGeom>
        </p:spPr>
        <p:txBody>
          <a:bodyPr wrap="square" lIns="0" tIns="0" rIns="0" bIns="0">
            <a:noAutofit/>
          </a:bodyPr>
          <a:lstStyle>
            <a:lvl1pPr algn="r">
              <a:defRPr sz="700">
                <a:solidFill>
                  <a:schemeClr val="tx1"/>
                </a:solidFill>
                <a:latin typeface="+mn-lt"/>
              </a:defRPr>
            </a:lvl1pPr>
          </a:lstStyle>
          <a:p>
            <a:fld id="{C19E589B-AAA2-4E83-AFD3-2993C58A57EE}" type="datetime3">
              <a:rPr lang="en-US" smtClean="0">
                <a:solidFill>
                  <a:srgbClr val="666666"/>
                </a:solidFill>
              </a:rPr>
              <a:pPr/>
              <a:t>3 December 2018</a:t>
            </a:fld>
            <a:endParaRPr lang="en-US" dirty="0">
              <a:solidFill>
                <a:srgbClr val="666666"/>
              </a:solidFill>
            </a:endParaRPr>
          </a:p>
        </p:txBody>
      </p:sp>
      <p:sp>
        <p:nvSpPr>
          <p:cNvPr id="17" name="Footer Placeholder 4"/>
          <p:cNvSpPr>
            <a:spLocks noGrp="1"/>
          </p:cNvSpPr>
          <p:nvPr>
            <p:ph type="ftr" sz="quarter" idx="12"/>
          </p:nvPr>
        </p:nvSpPr>
        <p:spPr>
          <a:xfrm>
            <a:off x="8252229" y="563395"/>
            <a:ext cx="751973" cy="91440"/>
          </a:xfrm>
          <a:prstGeom prst="rect">
            <a:avLst/>
          </a:prstGeom>
        </p:spPr>
        <p:txBody>
          <a:bodyPr lIns="0" tIns="0" rIns="0" bIns="0"/>
          <a:lstStyle>
            <a:lvl1pPr algn="r">
              <a:defRPr sz="800" b="1">
                <a:solidFill>
                  <a:schemeClr val="tx2"/>
                </a:solidFill>
                <a:latin typeface="+mn-lt"/>
              </a:defRPr>
            </a:lvl1pPr>
          </a:lstStyle>
          <a:p>
            <a:r>
              <a:rPr lang="en-US" dirty="0">
                <a:solidFill>
                  <a:srgbClr val="1C7DDB"/>
                </a:solidFill>
              </a:rPr>
              <a:t>Confidential</a:t>
            </a:r>
          </a:p>
        </p:txBody>
      </p:sp>
      <p:sp>
        <p:nvSpPr>
          <p:cNvPr id="18" name="Slide Number Placeholder 5"/>
          <p:cNvSpPr>
            <a:spLocks noGrp="1"/>
          </p:cNvSpPr>
          <p:nvPr>
            <p:ph type="sldNum" sz="quarter" idx="13"/>
          </p:nvPr>
        </p:nvSpPr>
        <p:spPr>
          <a:xfrm>
            <a:off x="8252230" y="733787"/>
            <a:ext cx="751249" cy="91440"/>
          </a:xfrm>
          <a:prstGeom prst="rect">
            <a:avLst/>
          </a:prstGeom>
        </p:spPr>
        <p:txBody>
          <a:bodyPr lIns="0" tIns="0" rIns="0" bIns="0"/>
          <a:lstStyle>
            <a:lvl1pPr algn="r">
              <a:defRPr sz="700">
                <a:solidFill>
                  <a:schemeClr val="tx1"/>
                </a:solidFill>
                <a:latin typeface="+mn-lt"/>
              </a:defRPr>
            </a:lvl1pPr>
          </a:lstStyle>
          <a:p>
            <a:r>
              <a:rPr lang="en-US" dirty="0">
                <a:solidFill>
                  <a:srgbClr val="666666"/>
                </a:solidFill>
              </a:rPr>
              <a:t>Slide </a:t>
            </a:r>
            <a:fld id="{2BF23E3A-8558-42B9-AEEE-59D910584A16}" type="slidenum">
              <a:rPr lang="en-US" smtClean="0">
                <a:solidFill>
                  <a:srgbClr val="666666"/>
                </a:solidFill>
              </a:rPr>
              <a:pPr/>
              <a:t>‹#›</a:t>
            </a:fld>
            <a:endParaRPr lang="en-US" dirty="0">
              <a:solidFill>
                <a:srgbClr val="666666"/>
              </a:solidFill>
            </a:endParaRPr>
          </a:p>
        </p:txBody>
      </p:sp>
    </p:spTree>
    <p:extLst>
      <p:ext uri="{BB962C8B-B14F-4D97-AF65-F5344CB8AC3E}">
        <p14:creationId xmlns:p14="http://schemas.microsoft.com/office/powerpoint/2010/main" val="813683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ML End slide">
    <p:spTree>
      <p:nvGrpSpPr>
        <p:cNvPr id="1" name=""/>
        <p:cNvGrpSpPr/>
        <p:nvPr/>
      </p:nvGrpSpPr>
      <p:grpSpPr>
        <a:xfrm>
          <a:off x="0" y="0"/>
          <a:ext cx="0" cy="0"/>
          <a:chOff x="0" y="0"/>
          <a:chExt cx="0" cy="0"/>
        </a:xfrm>
      </p:grpSpPr>
      <p:pic>
        <p:nvPicPr>
          <p:cNvPr id="3" name="Afbeelding 7" descr="bg_b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7" name="Freeform 26"/>
          <p:cNvSpPr/>
          <p:nvPr userDrawn="1"/>
        </p:nvSpPr>
        <p:spPr>
          <a:xfrm>
            <a:off x="504443" y="2938356"/>
            <a:ext cx="542378" cy="580739"/>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28" name="Freeform 27"/>
          <p:cNvSpPr/>
          <p:nvPr userDrawn="1"/>
        </p:nvSpPr>
        <p:spPr>
          <a:xfrm>
            <a:off x="1563140" y="2937726"/>
            <a:ext cx="660645" cy="580741"/>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29" name="Freeform 28"/>
          <p:cNvSpPr/>
          <p:nvPr userDrawn="1"/>
        </p:nvSpPr>
        <p:spPr>
          <a:xfrm>
            <a:off x="2304321" y="2938984"/>
            <a:ext cx="371220" cy="578852"/>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0" name="Freeform 29"/>
          <p:cNvSpPr/>
          <p:nvPr userDrawn="1"/>
        </p:nvSpPr>
        <p:spPr>
          <a:xfrm>
            <a:off x="1082055" y="3054754"/>
            <a:ext cx="429762" cy="475680"/>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1" name="Freeform 30"/>
          <p:cNvSpPr/>
          <p:nvPr userDrawn="1"/>
        </p:nvSpPr>
        <p:spPr>
          <a:xfrm>
            <a:off x="1090169" y="2921722"/>
            <a:ext cx="377466" cy="21860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Tree>
    <p:extLst>
      <p:ext uri="{BB962C8B-B14F-4D97-AF65-F5344CB8AC3E}">
        <p14:creationId xmlns:p14="http://schemas.microsoft.com/office/powerpoint/2010/main" val="3472809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ASML Text slide">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a:xfrm>
            <a:off x="8251200" y="774000"/>
            <a:ext cx="752400" cy="90000"/>
          </a:xfrm>
          <a:prstGeom prst="rect">
            <a:avLst/>
          </a:prstGeom>
        </p:spPr>
        <p:txBody>
          <a:bodyPr/>
          <a:lstStyle/>
          <a:p>
            <a:r>
              <a:rPr lang="en-US" dirty="0">
                <a:solidFill>
                  <a:srgbClr val="666666"/>
                </a:solidFill>
              </a:rPr>
              <a:t>1715.4</a:t>
            </a:r>
          </a:p>
        </p:txBody>
      </p:sp>
      <p:sp>
        <p:nvSpPr>
          <p:cNvPr id="4" name="Tijdelijke aanduiding voor dianummer 3"/>
          <p:cNvSpPr>
            <a:spLocks noGrp="1"/>
          </p:cNvSpPr>
          <p:nvPr>
            <p:ph type="sldNum" sz="quarter" idx="11"/>
          </p:nvPr>
        </p:nvSpPr>
        <p:spPr>
          <a:xfrm>
            <a:off x="8251200" y="644400"/>
            <a:ext cx="752400" cy="90000"/>
          </a:xfrm>
          <a:prstGeom prst="rect">
            <a:avLst/>
          </a:prstGeom>
        </p:spPr>
        <p:txBody>
          <a:bodyPr/>
          <a:lstStyle/>
          <a:p>
            <a:r>
              <a:rPr lang="en-US" dirty="0">
                <a:solidFill>
                  <a:srgbClr val="666666"/>
                </a:solidFill>
              </a:rPr>
              <a:t>Slide </a:t>
            </a:r>
            <a:fld id="{1D9B13CD-33A0-446D-8703-F89F9F109F54}" type="slidenum">
              <a:rPr lang="en-US" smtClean="0">
                <a:solidFill>
                  <a:srgbClr val="666666"/>
                </a:solidFill>
              </a:rPr>
              <a:pPr/>
              <a:t>‹#›</a:t>
            </a:fld>
            <a:endParaRPr lang="en-US" dirty="0">
              <a:solidFill>
                <a:srgbClr val="666666"/>
              </a:solidFill>
            </a:endParaRPr>
          </a:p>
        </p:txBody>
      </p:sp>
      <p:sp>
        <p:nvSpPr>
          <p:cNvPr id="5" name="Tijdelijke aanduiding voor voettekst 4"/>
          <p:cNvSpPr>
            <a:spLocks noGrp="1"/>
          </p:cNvSpPr>
          <p:nvPr>
            <p:ph type="ftr" sz="quarter" idx="12"/>
          </p:nvPr>
        </p:nvSpPr>
        <p:spPr>
          <a:xfrm>
            <a:off x="8252229" y="514800"/>
            <a:ext cx="751973" cy="91440"/>
          </a:xfrm>
          <a:prstGeom prst="rect">
            <a:avLst/>
          </a:prstGeom>
        </p:spPr>
        <p:txBody>
          <a:bodyPr/>
          <a:lstStyle/>
          <a:p>
            <a:r>
              <a:rPr lang="en-US" dirty="0">
                <a:solidFill>
                  <a:srgbClr val="666666"/>
                </a:solidFill>
              </a:rPr>
              <a:t>Confidential</a:t>
            </a:r>
          </a:p>
        </p:txBody>
      </p:sp>
      <p:sp>
        <p:nvSpPr>
          <p:cNvPr id="6"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dirty="0"/>
              <a:t>Text title, Arial 24pt dark blue</a:t>
            </a:r>
          </a:p>
        </p:txBody>
      </p:sp>
      <p:sp>
        <p:nvSpPr>
          <p:cNvPr id="7" name="Text Placeholder 6"/>
          <p:cNvSpPr>
            <a:spLocks noGrp="1"/>
          </p:cNvSpPr>
          <p:nvPr>
            <p:ph type="body" sz="quarter" idx="13" hasCustomPrompt="1"/>
          </p:nvPr>
        </p:nvSpPr>
        <p:spPr>
          <a:xfrm>
            <a:off x="457200" y="864000"/>
            <a:ext cx="7610400" cy="3960000"/>
          </a:xfrm>
          <a:prstGeom prst="rect">
            <a:avLst/>
          </a:prstGeom>
        </p:spPr>
        <p:txBody>
          <a:bodyPr wrap="square" lIns="0" tIns="0" rIns="0" bIns="0">
            <a:normAutofit/>
          </a:bodyPr>
          <a:lstStyle>
            <a:lvl1pPr marL="0" indent="0">
              <a:spcBef>
                <a:spcPts val="0"/>
              </a:spcBef>
              <a:spcAft>
                <a:spcPts val="600"/>
              </a:spcAft>
              <a:buNone/>
              <a:defRPr sz="1800">
                <a:solidFill>
                  <a:schemeClr val="tx2"/>
                </a:solidFill>
              </a:defRPr>
            </a:lvl1pPr>
            <a:lvl2pPr marL="403225" indent="-173038">
              <a:spcBef>
                <a:spcPts val="0"/>
              </a:spcBef>
              <a:spcAft>
                <a:spcPts val="600"/>
              </a:spcAft>
              <a:buFont typeface="Arial" pitchFamily="34" charset="0"/>
              <a:buChar char="•"/>
              <a:tabLst/>
              <a:defRPr sz="1600">
                <a:solidFill>
                  <a:schemeClr val="tx2"/>
                </a:solidFill>
              </a:defRPr>
            </a:lvl2pPr>
            <a:lvl3pPr marL="741363" indent="-173038">
              <a:spcBef>
                <a:spcPts val="0"/>
              </a:spcBef>
              <a:spcAft>
                <a:spcPts val="600"/>
              </a:spcAft>
              <a:defRPr sz="1400">
                <a:solidFill>
                  <a:schemeClr val="tx2"/>
                </a:solidFill>
              </a:defRPr>
            </a:lvl3pPr>
            <a:lvl4pPr marL="990600" indent="-180975">
              <a:buFont typeface="Arial" pitchFamily="34" charset="0"/>
              <a:buChar char="•"/>
              <a:defRPr sz="1200">
                <a:solidFill>
                  <a:schemeClr val="tx2"/>
                </a:solidFill>
              </a:defRPr>
            </a:lvl4pPr>
            <a:lvl5pPr marL="1162050" indent="-171450">
              <a:buFont typeface="Arial" pitchFamily="34" charset="0"/>
              <a:buChar char="•"/>
              <a:defRPr sz="1000">
                <a:solidFill>
                  <a:schemeClr val="tx2"/>
                </a:solidFill>
              </a:defRPr>
            </a:lvl5pPr>
            <a:lvl6pPr marL="1257300" indent="-95250">
              <a:buFont typeface="Arial" pitchFamily="34" charset="0"/>
              <a:buChar char="•"/>
              <a:defRPr sz="800">
                <a:solidFill>
                  <a:schemeClr val="tx2"/>
                </a:solidFill>
              </a:defRPr>
            </a:lvl6pPr>
            <a:lvl7pPr marL="1343025" indent="-85725">
              <a:buFont typeface="Arial" pitchFamily="34" charset="0"/>
              <a:buChar char="•"/>
              <a:defRPr sz="600">
                <a:solidFill>
                  <a:schemeClr val="tx2"/>
                </a:solidFill>
              </a:defRPr>
            </a:lvl7pPr>
            <a:lvl8pPr marL="1438275" indent="-95250">
              <a:buFont typeface="Arial" pitchFamily="34" charset="0"/>
              <a:buChar char="•"/>
              <a:defRPr sz="400">
                <a:solidFill>
                  <a:schemeClr val="tx2"/>
                </a:solidFill>
              </a:defRPr>
            </a:lvl8pPr>
            <a:lvl9pPr marL="1524000" indent="-85725">
              <a:buFont typeface="Arial" pitchFamily="34" charset="0"/>
              <a:buChar char="•"/>
              <a:defRPr sz="400" baseline="0">
                <a:solidFill>
                  <a:schemeClr val="tx2"/>
                </a:solidFill>
              </a:defRPr>
            </a:lvl9pPr>
          </a:lstStyle>
          <a:p>
            <a:pPr lvl="0"/>
            <a:r>
              <a:rPr lang="en-US" noProof="0" dirty="0"/>
              <a:t>Text, Arial 18pt middle blue</a:t>
            </a:r>
          </a:p>
          <a:p>
            <a:pPr lvl="1"/>
            <a:r>
              <a:rPr lang="en-US" noProof="0" dirty="0"/>
              <a:t>Second level, 16pt middle blue</a:t>
            </a:r>
          </a:p>
          <a:p>
            <a:pPr lvl="2"/>
            <a:r>
              <a:rPr lang="en-US" noProof="0" dirty="0"/>
              <a:t>Third level, 14pt middle blue</a:t>
            </a:r>
          </a:p>
          <a:p>
            <a:pPr lvl="3"/>
            <a:r>
              <a:rPr lang="en-US" noProof="0" dirty="0"/>
              <a:t>Level 4</a:t>
            </a:r>
          </a:p>
          <a:p>
            <a:pPr lvl="4"/>
            <a:r>
              <a:rPr lang="en-US" noProof="0" dirty="0"/>
              <a:t>Level 5</a:t>
            </a:r>
          </a:p>
          <a:p>
            <a:pPr lvl="5"/>
            <a:r>
              <a:rPr lang="en-US" noProof="0" dirty="0"/>
              <a:t>Level 6</a:t>
            </a:r>
          </a:p>
          <a:p>
            <a:pPr lvl="6"/>
            <a:r>
              <a:rPr lang="en-US" noProof="0" dirty="0"/>
              <a:t>Level 7	</a:t>
            </a:r>
          </a:p>
          <a:p>
            <a:pPr lvl="7"/>
            <a:r>
              <a:rPr lang="en-US" noProof="0" dirty="0"/>
              <a:t>Level 8</a:t>
            </a:r>
          </a:p>
          <a:p>
            <a:pPr lvl="8"/>
            <a:r>
              <a:rPr lang="en-US" noProof="0" dirty="0"/>
              <a:t>Level 9</a:t>
            </a:r>
          </a:p>
        </p:txBody>
      </p:sp>
      <p:sp>
        <p:nvSpPr>
          <p:cNvPr id="8" name="Tijdelijke aanduiding voor tekst 7"/>
          <p:cNvSpPr>
            <a:spLocks noGrp="1"/>
          </p:cNvSpPr>
          <p:nvPr>
            <p:ph type="body" sz="quarter" idx="14" hasCustomPrompt="1"/>
          </p:nvPr>
        </p:nvSpPr>
        <p:spPr>
          <a:xfrm>
            <a:off x="457200" y="486001"/>
            <a:ext cx="7610400" cy="378000"/>
          </a:xfrm>
          <a:prstGeom prst="rect">
            <a:avLst/>
          </a:prstGeom>
        </p:spPr>
        <p:txBody>
          <a:bodyPr lIns="0" tIns="0" rIns="0" bIns="0"/>
          <a:lstStyle>
            <a:lvl1pPr marL="0" indent="0">
              <a:buNone/>
              <a:defRPr sz="1800" baseline="0"/>
            </a:lvl1pPr>
          </a:lstStyle>
          <a:p>
            <a:pPr lvl="0"/>
            <a:r>
              <a:rPr lang="nl-NL" dirty="0"/>
              <a:t>Sub </a:t>
            </a:r>
            <a:r>
              <a:rPr lang="nl-NL" dirty="0" err="1"/>
              <a:t>title</a:t>
            </a:r>
            <a:r>
              <a:rPr lang="nl-NL" dirty="0"/>
              <a:t>, </a:t>
            </a:r>
            <a:r>
              <a:rPr lang="nl-NL" dirty="0" err="1"/>
              <a:t>Arial</a:t>
            </a:r>
            <a:r>
              <a:rPr lang="nl-NL" dirty="0"/>
              <a:t> 18pt </a:t>
            </a:r>
            <a:r>
              <a:rPr lang="nl-NL" dirty="0" err="1"/>
              <a:t>dark</a:t>
            </a:r>
            <a:r>
              <a:rPr lang="nl-NL" dirty="0"/>
              <a:t> blue</a:t>
            </a:r>
          </a:p>
        </p:txBody>
      </p:sp>
    </p:spTree>
    <p:extLst>
      <p:ext uri="{BB962C8B-B14F-4D97-AF65-F5344CB8AC3E}">
        <p14:creationId xmlns:p14="http://schemas.microsoft.com/office/powerpoint/2010/main" val="4259057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SML Cover slide 01">
    <p:spTree>
      <p:nvGrpSpPr>
        <p:cNvPr id="1" name=""/>
        <p:cNvGrpSpPr/>
        <p:nvPr/>
      </p:nvGrpSpPr>
      <p:grpSpPr>
        <a:xfrm>
          <a:off x="0" y="0"/>
          <a:ext cx="0" cy="0"/>
          <a:chOff x="0" y="0"/>
          <a:chExt cx="0" cy="0"/>
        </a:xfrm>
      </p:grpSpPr>
      <p:sp>
        <p:nvSpPr>
          <p:cNvPr id="17" name="Rechthoek 16"/>
          <p:cNvSpPr/>
          <p:nvPr userDrawn="1"/>
        </p:nvSpPr>
        <p:spPr>
          <a:xfrm>
            <a:off x="0" y="-4762"/>
            <a:ext cx="9144000" cy="5148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18" name="Afbeelding 17"/>
          <p:cNvPicPr>
            <a:picLocks noChangeAspect="1"/>
          </p:cNvPicPr>
          <p:nvPr userDrawn="1"/>
        </p:nvPicPr>
        <p:blipFill rotWithShape="1">
          <a:blip r:embed="rId2">
            <a:extLst>
              <a:ext uri="{28A0092B-C50C-407E-A947-70E740481C1C}">
                <a14:useLocalDpi xmlns:a14="http://schemas.microsoft.com/office/drawing/2010/main" val="0"/>
              </a:ext>
            </a:extLst>
          </a:blip>
          <a:srcRect r="939"/>
          <a:stretch/>
        </p:blipFill>
        <p:spPr>
          <a:xfrm>
            <a:off x="5289550" y="0"/>
            <a:ext cx="3854450" cy="5143499"/>
          </a:xfrm>
          <a:prstGeom prst="rect">
            <a:avLst/>
          </a:prstGeom>
        </p:spPr>
      </p:pic>
      <p:sp>
        <p:nvSpPr>
          <p:cNvPr id="13" name="Text Placeholder 7"/>
          <p:cNvSpPr>
            <a:spLocks noGrp="1"/>
          </p:cNvSpPr>
          <p:nvPr>
            <p:ph type="body" sz="quarter" idx="10" hasCustomPrompt="1"/>
          </p:nvPr>
        </p:nvSpPr>
        <p:spPr>
          <a:xfrm>
            <a:off x="486000" y="3456000"/>
            <a:ext cx="7920000" cy="381600"/>
          </a:xfrm>
          <a:prstGeom prst="rect">
            <a:avLst/>
          </a:prstGeom>
        </p:spPr>
        <p:txBody>
          <a:bodyPr lIns="0" tIns="0" rIns="0" bIns="0" anchor="b" anchorCtr="0"/>
          <a:lstStyle>
            <a:lvl1pPr marL="0" indent="0" algn="r">
              <a:lnSpc>
                <a:spcPts val="1500"/>
              </a:lnSpc>
              <a:spcBef>
                <a:spcPts val="0"/>
              </a:spcBef>
              <a:buNone/>
              <a:defRPr sz="1300" baseline="0">
                <a:solidFill>
                  <a:schemeClr val="tx1"/>
                </a:solidFill>
              </a:defRPr>
            </a:lvl1pPr>
            <a:lvl2pPr marL="457200" indent="0">
              <a:buNone/>
              <a:defRPr/>
            </a:lvl2pPr>
          </a:lstStyle>
          <a:p>
            <a:pPr lvl="0"/>
            <a:r>
              <a:rPr lang="en-US" noProof="0" dirty="0"/>
              <a:t>Name of the presenter</a:t>
            </a:r>
          </a:p>
        </p:txBody>
      </p:sp>
      <p:sp>
        <p:nvSpPr>
          <p:cNvPr id="14" name="Text Placeholder 9"/>
          <p:cNvSpPr>
            <a:spLocks noGrp="1"/>
          </p:cNvSpPr>
          <p:nvPr>
            <p:ph type="body" sz="quarter" idx="11" hasCustomPrompt="1"/>
          </p:nvPr>
        </p:nvSpPr>
        <p:spPr>
          <a:xfrm>
            <a:off x="486000" y="4410000"/>
            <a:ext cx="7920000" cy="140400"/>
          </a:xfrm>
          <a:prstGeom prst="rect">
            <a:avLst/>
          </a:prstGeom>
        </p:spPr>
        <p:txBody>
          <a:bodyPr lIns="0" tIns="0" rIns="0" bIns="0"/>
          <a:lstStyle>
            <a:lvl1pPr marL="0" indent="0" algn="r">
              <a:lnSpc>
                <a:spcPts val="1100"/>
              </a:lnSpc>
              <a:spcBef>
                <a:spcPts val="0"/>
              </a:spcBef>
              <a:buNone/>
              <a:defRPr sz="900">
                <a:solidFill>
                  <a:schemeClr val="tx2"/>
                </a:solidFill>
              </a:defRPr>
            </a:lvl1pPr>
          </a:lstStyle>
          <a:p>
            <a:pPr lvl="0"/>
            <a:r>
              <a:rPr lang="en-US" noProof="0" dirty="0"/>
              <a:t>&lt;Date&gt;  |  &lt;Place&gt;</a:t>
            </a:r>
          </a:p>
        </p:txBody>
      </p:sp>
      <p:sp>
        <p:nvSpPr>
          <p:cNvPr id="15" name="Text Placeholder 11"/>
          <p:cNvSpPr>
            <a:spLocks noGrp="1"/>
          </p:cNvSpPr>
          <p:nvPr>
            <p:ph type="body" sz="quarter" idx="12" hasCustomPrompt="1"/>
          </p:nvPr>
        </p:nvSpPr>
        <p:spPr>
          <a:xfrm>
            <a:off x="486000" y="2840447"/>
            <a:ext cx="7920000" cy="615553"/>
          </a:xfrm>
          <a:prstGeom prst="rect">
            <a:avLst/>
          </a:prstGeom>
        </p:spPr>
        <p:txBody>
          <a:bodyPr wrap="square" lIns="0" tIns="0" rIns="0" bIns="0" anchor="b" anchorCtr="0">
            <a:spAutoFit/>
          </a:bodyPr>
          <a:lstStyle>
            <a:lvl1pPr marL="0" indent="0" algn="r">
              <a:lnSpc>
                <a:spcPts val="2400"/>
              </a:lnSpc>
              <a:spcBef>
                <a:spcPts val="0"/>
              </a:spcBef>
              <a:buNone/>
              <a:defRPr sz="2200" baseline="0">
                <a:solidFill>
                  <a:schemeClr val="tx1"/>
                </a:solidFill>
              </a:defRPr>
            </a:lvl1pPr>
          </a:lstStyle>
          <a:p>
            <a:pPr lvl="0"/>
            <a:r>
              <a:rPr lang="en-US" noProof="0" dirty="0"/>
              <a:t>Fill in your title here: </a:t>
            </a:r>
            <a:br>
              <a:rPr lang="en-US" noProof="0" dirty="0"/>
            </a:br>
            <a:r>
              <a:rPr lang="en-US" noProof="0" dirty="0"/>
              <a:t>This template is for document purposes only</a:t>
            </a:r>
          </a:p>
        </p:txBody>
      </p:sp>
      <p:grpSp>
        <p:nvGrpSpPr>
          <p:cNvPr id="2" name="Groep 1"/>
          <p:cNvGrpSpPr/>
          <p:nvPr userDrawn="1"/>
        </p:nvGrpSpPr>
        <p:grpSpPr>
          <a:xfrm>
            <a:off x="6735600" y="2145600"/>
            <a:ext cx="1670143" cy="468259"/>
            <a:chOff x="6834277" y="1348704"/>
            <a:chExt cx="1670143" cy="468259"/>
          </a:xfrm>
        </p:grpSpPr>
        <p:sp>
          <p:nvSpPr>
            <p:cNvPr id="28" name="Freeform 27"/>
            <p:cNvSpPr/>
            <p:nvPr userDrawn="1"/>
          </p:nvSpPr>
          <p:spPr>
            <a:xfrm>
              <a:off x="6834277" y="1361500"/>
              <a:ext cx="417231" cy="446740"/>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29" name="Freeform 28"/>
            <p:cNvSpPr/>
            <p:nvPr userDrawn="1"/>
          </p:nvSpPr>
          <p:spPr>
            <a:xfrm>
              <a:off x="7648693" y="1361015"/>
              <a:ext cx="508209" cy="446742"/>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30" name="Freeform 29"/>
            <p:cNvSpPr/>
            <p:nvPr userDrawn="1"/>
          </p:nvSpPr>
          <p:spPr>
            <a:xfrm>
              <a:off x="8218855" y="1361983"/>
              <a:ext cx="285565" cy="445289"/>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31" name="Freeform 30"/>
            <p:cNvSpPr/>
            <p:nvPr userDrawn="1"/>
          </p:nvSpPr>
          <p:spPr>
            <a:xfrm>
              <a:off x="7278612" y="1451041"/>
              <a:ext cx="330600" cy="365922"/>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32" name="Freeform 31"/>
            <p:cNvSpPr/>
            <p:nvPr userDrawn="1"/>
          </p:nvSpPr>
          <p:spPr>
            <a:xfrm>
              <a:off x="7284854" y="1348704"/>
              <a:ext cx="290370" cy="16816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grpSp>
      <p:sp>
        <p:nvSpPr>
          <p:cNvPr id="12" name="Footer Placeholder 4"/>
          <p:cNvSpPr>
            <a:spLocks noGrp="1"/>
          </p:cNvSpPr>
          <p:nvPr>
            <p:ph type="ftr" sz="quarter" idx="13"/>
          </p:nvPr>
        </p:nvSpPr>
        <p:spPr>
          <a:xfrm>
            <a:off x="5652000" y="331200"/>
            <a:ext cx="2754000" cy="165600"/>
          </a:xfrm>
          <a:prstGeom prst="rect">
            <a:avLst/>
          </a:prstGeom>
        </p:spPr>
        <p:txBody>
          <a:bodyPr lIns="0" tIns="0" rIns="0" bIns="0"/>
          <a:lstStyle>
            <a:lvl1pPr algn="r">
              <a:lnSpc>
                <a:spcPts val="1300"/>
              </a:lnSpc>
              <a:defRPr sz="1100" b="0">
                <a:solidFill>
                  <a:schemeClr val="tx1"/>
                </a:solidFill>
                <a:latin typeface="+mn-lt"/>
              </a:defRPr>
            </a:lvl1pPr>
          </a:lstStyle>
          <a:p>
            <a:r>
              <a:rPr lang="en-US" dirty="0">
                <a:solidFill>
                  <a:srgbClr val="0F238C"/>
                </a:solidFill>
              </a:rPr>
              <a:t>Confidential</a:t>
            </a:r>
          </a:p>
        </p:txBody>
      </p:sp>
      <p:sp>
        <p:nvSpPr>
          <p:cNvPr id="16" name="Tijdelijke aanduiding voor tekst 14"/>
          <p:cNvSpPr>
            <a:spLocks noGrp="1"/>
          </p:cNvSpPr>
          <p:nvPr>
            <p:ph type="body" sz="quarter" idx="14" hasCustomPrompt="1"/>
          </p:nvPr>
        </p:nvSpPr>
        <p:spPr>
          <a:xfrm>
            <a:off x="478857" y="3918473"/>
            <a:ext cx="7920000" cy="330200"/>
          </a:xfrm>
          <a:prstGeom prst="rect">
            <a:avLst/>
          </a:prstGeom>
        </p:spPr>
        <p:txBody>
          <a:bodyPr lIns="0" tIns="0" rIns="0" bIns="0">
            <a:noAutofit/>
          </a:bodyPr>
          <a:lstStyle>
            <a:lvl1pPr marL="0" indent="0" algn="r">
              <a:lnSpc>
                <a:spcPts val="1100"/>
              </a:lnSpc>
              <a:spcBef>
                <a:spcPts val="0"/>
              </a:spcBef>
              <a:spcAft>
                <a:spcPts val="0"/>
              </a:spcAft>
              <a:buNone/>
              <a:defRPr sz="900" b="0" spc="0" baseline="0">
                <a:solidFill>
                  <a:schemeClr val="tx2"/>
                </a:solidFill>
              </a:defRPr>
            </a:lvl1pPr>
          </a:lstStyle>
          <a:p>
            <a:pPr lvl="0"/>
            <a:r>
              <a:rPr lang="en-US" noProof="0" dirty="0"/>
              <a:t>&lt;Function&gt;</a:t>
            </a:r>
          </a:p>
        </p:txBody>
      </p:sp>
    </p:spTree>
    <p:extLst>
      <p:ext uri="{BB962C8B-B14F-4D97-AF65-F5344CB8AC3E}">
        <p14:creationId xmlns:p14="http://schemas.microsoft.com/office/powerpoint/2010/main" val="700392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SML Text slide">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a:xfrm>
            <a:off x="8251200" y="774000"/>
            <a:ext cx="752400" cy="90000"/>
          </a:xfrm>
          <a:prstGeom prst="rect">
            <a:avLst/>
          </a:prstGeom>
        </p:spPr>
        <p:txBody>
          <a:bodyPr/>
          <a:lstStyle/>
          <a:p>
            <a:r>
              <a:rPr lang="en-US" noProof="0" dirty="0"/>
              <a:t>1715.4</a:t>
            </a:r>
          </a:p>
        </p:txBody>
      </p:sp>
      <p:sp>
        <p:nvSpPr>
          <p:cNvPr id="4" name="Tijdelijke aanduiding voor dianummer 3"/>
          <p:cNvSpPr>
            <a:spLocks noGrp="1"/>
          </p:cNvSpPr>
          <p:nvPr>
            <p:ph type="sldNum" sz="quarter" idx="11"/>
          </p:nvPr>
        </p:nvSpPr>
        <p:spPr>
          <a:xfrm>
            <a:off x="8251200" y="644400"/>
            <a:ext cx="752400" cy="90000"/>
          </a:xfrm>
          <a:prstGeom prst="rect">
            <a:avLst/>
          </a:prstGeom>
        </p:spPr>
        <p:txBody>
          <a:bodyPr/>
          <a:lstStyle/>
          <a:p>
            <a:r>
              <a:rPr lang="en-US" noProof="0" dirty="0"/>
              <a:t>Slide </a:t>
            </a:r>
            <a:fld id="{1D9B13CD-33A0-446D-8703-F89F9F109F54}" type="slidenum">
              <a:rPr lang="en-US" noProof="0" smtClean="0"/>
              <a:pPr/>
              <a:t>‹#›</a:t>
            </a:fld>
            <a:endParaRPr lang="en-US" noProof="0" dirty="0"/>
          </a:p>
        </p:txBody>
      </p:sp>
      <p:sp>
        <p:nvSpPr>
          <p:cNvPr id="5" name="Tijdelijke aanduiding voor voettekst 4"/>
          <p:cNvSpPr>
            <a:spLocks noGrp="1"/>
          </p:cNvSpPr>
          <p:nvPr>
            <p:ph type="ftr" sz="quarter" idx="12"/>
          </p:nvPr>
        </p:nvSpPr>
        <p:spPr>
          <a:xfrm>
            <a:off x="8252229" y="514800"/>
            <a:ext cx="751973" cy="91440"/>
          </a:xfrm>
          <a:prstGeom prst="rect">
            <a:avLst/>
          </a:prstGeom>
        </p:spPr>
        <p:txBody>
          <a:bodyPr/>
          <a:lstStyle/>
          <a:p>
            <a:r>
              <a:rPr lang="en-US" noProof="0" dirty="0"/>
              <a:t>Confidential</a:t>
            </a:r>
          </a:p>
        </p:txBody>
      </p:sp>
      <p:sp>
        <p:nvSpPr>
          <p:cNvPr id="6"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dirty="0"/>
              <a:t>Text title, Arial 24pt dark blue</a:t>
            </a:r>
          </a:p>
        </p:txBody>
      </p:sp>
      <p:sp>
        <p:nvSpPr>
          <p:cNvPr id="7" name="Text Placeholder 6"/>
          <p:cNvSpPr>
            <a:spLocks noGrp="1"/>
          </p:cNvSpPr>
          <p:nvPr>
            <p:ph type="body" sz="quarter" idx="13" hasCustomPrompt="1"/>
          </p:nvPr>
        </p:nvSpPr>
        <p:spPr>
          <a:xfrm>
            <a:off x="457200" y="864000"/>
            <a:ext cx="7610400" cy="3960000"/>
          </a:xfrm>
          <a:prstGeom prst="rect">
            <a:avLst/>
          </a:prstGeom>
        </p:spPr>
        <p:txBody>
          <a:bodyPr wrap="square" lIns="0" tIns="0" rIns="0" bIns="0">
            <a:normAutofit/>
          </a:bodyPr>
          <a:lstStyle>
            <a:lvl1pPr marL="0" indent="0">
              <a:spcBef>
                <a:spcPts val="0"/>
              </a:spcBef>
              <a:spcAft>
                <a:spcPts val="600"/>
              </a:spcAft>
              <a:buNone/>
              <a:defRPr sz="1800">
                <a:solidFill>
                  <a:schemeClr val="tx2"/>
                </a:solidFill>
              </a:defRPr>
            </a:lvl1pPr>
            <a:lvl2pPr marL="403225" indent="-173038">
              <a:spcBef>
                <a:spcPts val="0"/>
              </a:spcBef>
              <a:spcAft>
                <a:spcPts val="600"/>
              </a:spcAft>
              <a:buFont typeface="Arial" pitchFamily="34" charset="0"/>
              <a:buChar char="•"/>
              <a:tabLst/>
              <a:defRPr sz="1600">
                <a:solidFill>
                  <a:schemeClr val="tx2"/>
                </a:solidFill>
              </a:defRPr>
            </a:lvl2pPr>
            <a:lvl3pPr marL="741363" indent="-173038">
              <a:spcBef>
                <a:spcPts val="0"/>
              </a:spcBef>
              <a:spcAft>
                <a:spcPts val="600"/>
              </a:spcAft>
              <a:defRPr sz="1400">
                <a:solidFill>
                  <a:schemeClr val="tx2"/>
                </a:solidFill>
              </a:defRPr>
            </a:lvl3pPr>
            <a:lvl4pPr marL="990600" indent="-180975">
              <a:buFont typeface="Arial" pitchFamily="34" charset="0"/>
              <a:buChar char="•"/>
              <a:defRPr sz="1200">
                <a:solidFill>
                  <a:schemeClr val="tx2"/>
                </a:solidFill>
              </a:defRPr>
            </a:lvl4pPr>
            <a:lvl5pPr marL="1162050" indent="-171450">
              <a:buFont typeface="Arial" pitchFamily="34" charset="0"/>
              <a:buChar char="•"/>
              <a:defRPr sz="1000">
                <a:solidFill>
                  <a:schemeClr val="tx2"/>
                </a:solidFill>
              </a:defRPr>
            </a:lvl5pPr>
            <a:lvl6pPr marL="1257300" indent="-95250">
              <a:buFont typeface="Arial" pitchFamily="34" charset="0"/>
              <a:buChar char="•"/>
              <a:defRPr sz="800">
                <a:solidFill>
                  <a:schemeClr val="tx2"/>
                </a:solidFill>
              </a:defRPr>
            </a:lvl6pPr>
            <a:lvl7pPr marL="1343025" indent="-85725">
              <a:buFont typeface="Arial" pitchFamily="34" charset="0"/>
              <a:buChar char="•"/>
              <a:defRPr sz="600">
                <a:solidFill>
                  <a:schemeClr val="tx2"/>
                </a:solidFill>
              </a:defRPr>
            </a:lvl7pPr>
            <a:lvl8pPr marL="1438275" indent="-95250">
              <a:buFont typeface="Arial" pitchFamily="34" charset="0"/>
              <a:buChar char="•"/>
              <a:defRPr sz="400">
                <a:solidFill>
                  <a:schemeClr val="tx2"/>
                </a:solidFill>
              </a:defRPr>
            </a:lvl8pPr>
            <a:lvl9pPr marL="1524000" indent="-85725">
              <a:buFont typeface="Arial" pitchFamily="34" charset="0"/>
              <a:buChar char="•"/>
              <a:defRPr sz="400" baseline="0">
                <a:solidFill>
                  <a:schemeClr val="tx2"/>
                </a:solidFill>
              </a:defRPr>
            </a:lvl9pPr>
          </a:lstStyle>
          <a:p>
            <a:pPr lvl="0"/>
            <a:r>
              <a:rPr lang="en-US" noProof="0" dirty="0"/>
              <a:t>Text, Arial 18pt middle blue</a:t>
            </a:r>
          </a:p>
          <a:p>
            <a:pPr lvl="1"/>
            <a:r>
              <a:rPr lang="en-US" noProof="0" dirty="0"/>
              <a:t>Second level, 16pt middle blue</a:t>
            </a:r>
          </a:p>
          <a:p>
            <a:pPr lvl="2"/>
            <a:r>
              <a:rPr lang="en-US" noProof="0" dirty="0"/>
              <a:t>Third level, 14pt middle blue</a:t>
            </a:r>
          </a:p>
          <a:p>
            <a:pPr lvl="3"/>
            <a:r>
              <a:rPr lang="en-US" noProof="0" dirty="0"/>
              <a:t>Level 4</a:t>
            </a:r>
          </a:p>
          <a:p>
            <a:pPr lvl="4"/>
            <a:r>
              <a:rPr lang="en-US" noProof="0" dirty="0"/>
              <a:t>Level 5</a:t>
            </a:r>
          </a:p>
          <a:p>
            <a:pPr lvl="5"/>
            <a:r>
              <a:rPr lang="en-US" noProof="0" dirty="0"/>
              <a:t>Level 6</a:t>
            </a:r>
          </a:p>
          <a:p>
            <a:pPr lvl="6"/>
            <a:r>
              <a:rPr lang="en-US" noProof="0" dirty="0"/>
              <a:t>Level 7	</a:t>
            </a:r>
          </a:p>
          <a:p>
            <a:pPr lvl="7"/>
            <a:r>
              <a:rPr lang="en-US" noProof="0" dirty="0"/>
              <a:t>Level 8</a:t>
            </a:r>
          </a:p>
          <a:p>
            <a:pPr lvl="8"/>
            <a:r>
              <a:rPr lang="en-US" noProof="0" dirty="0"/>
              <a:t>Level 9</a:t>
            </a:r>
          </a:p>
        </p:txBody>
      </p:sp>
      <p:sp>
        <p:nvSpPr>
          <p:cNvPr id="8" name="Tijdelijke aanduiding voor tekst 7"/>
          <p:cNvSpPr>
            <a:spLocks noGrp="1"/>
          </p:cNvSpPr>
          <p:nvPr>
            <p:ph type="body" sz="quarter" idx="14" hasCustomPrompt="1"/>
          </p:nvPr>
        </p:nvSpPr>
        <p:spPr>
          <a:xfrm>
            <a:off x="457200" y="486001"/>
            <a:ext cx="7610400" cy="378000"/>
          </a:xfrm>
          <a:prstGeom prst="rect">
            <a:avLst/>
          </a:prstGeom>
        </p:spPr>
        <p:txBody>
          <a:bodyPr lIns="0" tIns="0" rIns="0" bIns="0"/>
          <a:lstStyle>
            <a:lvl1pPr marL="0" indent="0">
              <a:buNone/>
              <a:defRPr sz="1800" baseline="0"/>
            </a:lvl1pPr>
          </a:lstStyle>
          <a:p>
            <a:pPr lvl="0"/>
            <a:r>
              <a:rPr lang="nl-NL" dirty="0"/>
              <a:t>Sub </a:t>
            </a:r>
            <a:r>
              <a:rPr lang="nl-NL" dirty="0" err="1"/>
              <a:t>title</a:t>
            </a:r>
            <a:r>
              <a:rPr lang="nl-NL" dirty="0"/>
              <a:t>, </a:t>
            </a:r>
            <a:r>
              <a:rPr lang="nl-NL" dirty="0" err="1"/>
              <a:t>Arial</a:t>
            </a:r>
            <a:r>
              <a:rPr lang="nl-NL" dirty="0"/>
              <a:t> 18pt </a:t>
            </a:r>
            <a:r>
              <a:rPr lang="nl-NL" dirty="0" err="1"/>
              <a:t>dark</a:t>
            </a:r>
            <a:r>
              <a:rPr lang="nl-NL" dirty="0"/>
              <a:t> blue</a:t>
            </a:r>
          </a:p>
        </p:txBody>
      </p:sp>
    </p:spTree>
    <p:extLst>
      <p:ext uri="{BB962C8B-B14F-4D97-AF65-F5344CB8AC3E}">
        <p14:creationId xmlns:p14="http://schemas.microsoft.com/office/powerpoint/2010/main" val="11037811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SML Text slide">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a:xfrm>
            <a:off x="8251200" y="774000"/>
            <a:ext cx="752400" cy="90000"/>
          </a:xfrm>
          <a:prstGeom prst="rect">
            <a:avLst/>
          </a:prstGeom>
        </p:spPr>
        <p:txBody>
          <a:bodyPr/>
          <a:lstStyle/>
          <a:p>
            <a:r>
              <a:rPr lang="en-US" dirty="0">
                <a:solidFill>
                  <a:srgbClr val="0F238C"/>
                </a:solidFill>
              </a:rPr>
              <a:t>1715.4</a:t>
            </a:r>
          </a:p>
        </p:txBody>
      </p:sp>
      <p:sp>
        <p:nvSpPr>
          <p:cNvPr id="4" name="Tijdelijke aanduiding voor dianummer 3"/>
          <p:cNvSpPr>
            <a:spLocks noGrp="1"/>
          </p:cNvSpPr>
          <p:nvPr>
            <p:ph type="sldNum" sz="quarter" idx="11"/>
          </p:nvPr>
        </p:nvSpPr>
        <p:spPr>
          <a:xfrm>
            <a:off x="8251200" y="644400"/>
            <a:ext cx="752400" cy="90000"/>
          </a:xfrm>
          <a:prstGeom prst="rect">
            <a:avLst/>
          </a:prstGeom>
        </p:spPr>
        <p:txBody>
          <a:bodyPr/>
          <a:lstStyle/>
          <a:p>
            <a:r>
              <a:rPr lang="en-US" dirty="0">
                <a:solidFill>
                  <a:srgbClr val="0F238C"/>
                </a:solidFill>
              </a:rPr>
              <a:t>Slide </a:t>
            </a:r>
            <a:fld id="{1D9B13CD-33A0-446D-8703-F89F9F109F54}" type="slidenum">
              <a:rPr lang="en-US" smtClean="0">
                <a:solidFill>
                  <a:srgbClr val="0F238C"/>
                </a:solidFill>
              </a:rPr>
              <a:pPr/>
              <a:t>‹#›</a:t>
            </a:fld>
            <a:endParaRPr lang="en-US" dirty="0">
              <a:solidFill>
                <a:srgbClr val="0F238C"/>
              </a:solidFill>
            </a:endParaRPr>
          </a:p>
        </p:txBody>
      </p:sp>
      <p:sp>
        <p:nvSpPr>
          <p:cNvPr id="5" name="Tijdelijke aanduiding voor voettekst 4"/>
          <p:cNvSpPr>
            <a:spLocks noGrp="1"/>
          </p:cNvSpPr>
          <p:nvPr>
            <p:ph type="ftr" sz="quarter" idx="12"/>
          </p:nvPr>
        </p:nvSpPr>
        <p:spPr>
          <a:xfrm>
            <a:off x="8252229" y="514800"/>
            <a:ext cx="751973" cy="91440"/>
          </a:xfrm>
          <a:prstGeom prst="rect">
            <a:avLst/>
          </a:prstGeom>
        </p:spPr>
        <p:txBody>
          <a:bodyPr/>
          <a:lstStyle/>
          <a:p>
            <a:r>
              <a:rPr lang="en-US" dirty="0">
                <a:solidFill>
                  <a:srgbClr val="0F238C"/>
                </a:solidFill>
              </a:rPr>
              <a:t>Confidential</a:t>
            </a:r>
          </a:p>
        </p:txBody>
      </p:sp>
      <p:sp>
        <p:nvSpPr>
          <p:cNvPr id="6"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dirty="0"/>
              <a:t>Text title, Arial 24pt dark blue</a:t>
            </a:r>
          </a:p>
        </p:txBody>
      </p:sp>
      <p:sp>
        <p:nvSpPr>
          <p:cNvPr id="7" name="Text Placeholder 6"/>
          <p:cNvSpPr>
            <a:spLocks noGrp="1"/>
          </p:cNvSpPr>
          <p:nvPr>
            <p:ph type="body" sz="quarter" idx="13" hasCustomPrompt="1"/>
          </p:nvPr>
        </p:nvSpPr>
        <p:spPr>
          <a:xfrm>
            <a:off x="457200" y="864000"/>
            <a:ext cx="7610400" cy="3960000"/>
          </a:xfrm>
          <a:prstGeom prst="rect">
            <a:avLst/>
          </a:prstGeom>
        </p:spPr>
        <p:txBody>
          <a:bodyPr wrap="square" lIns="0" tIns="0" rIns="0" bIns="0">
            <a:normAutofit/>
          </a:bodyPr>
          <a:lstStyle>
            <a:lvl1pPr marL="0" indent="0">
              <a:spcBef>
                <a:spcPts val="0"/>
              </a:spcBef>
              <a:spcAft>
                <a:spcPts val="600"/>
              </a:spcAft>
              <a:buNone/>
              <a:defRPr sz="1800">
                <a:solidFill>
                  <a:schemeClr val="tx2"/>
                </a:solidFill>
              </a:defRPr>
            </a:lvl1pPr>
            <a:lvl2pPr marL="403225" indent="-173038">
              <a:spcBef>
                <a:spcPts val="0"/>
              </a:spcBef>
              <a:spcAft>
                <a:spcPts val="600"/>
              </a:spcAft>
              <a:buFont typeface="Arial" pitchFamily="34" charset="0"/>
              <a:buChar char="•"/>
              <a:tabLst/>
              <a:defRPr sz="1600">
                <a:solidFill>
                  <a:schemeClr val="tx2"/>
                </a:solidFill>
              </a:defRPr>
            </a:lvl2pPr>
            <a:lvl3pPr marL="741363" indent="-173038">
              <a:spcBef>
                <a:spcPts val="0"/>
              </a:spcBef>
              <a:spcAft>
                <a:spcPts val="600"/>
              </a:spcAft>
              <a:defRPr sz="1400">
                <a:solidFill>
                  <a:schemeClr val="tx2"/>
                </a:solidFill>
              </a:defRPr>
            </a:lvl3pPr>
            <a:lvl4pPr marL="990600" indent="-180975">
              <a:buFont typeface="Arial" pitchFamily="34" charset="0"/>
              <a:buChar char="•"/>
              <a:defRPr sz="1200">
                <a:solidFill>
                  <a:schemeClr val="tx2"/>
                </a:solidFill>
              </a:defRPr>
            </a:lvl4pPr>
            <a:lvl5pPr marL="1162050" indent="-171450">
              <a:buFont typeface="Arial" pitchFamily="34" charset="0"/>
              <a:buChar char="•"/>
              <a:defRPr sz="1000">
                <a:solidFill>
                  <a:schemeClr val="tx2"/>
                </a:solidFill>
              </a:defRPr>
            </a:lvl5pPr>
            <a:lvl6pPr marL="1257300" indent="-95250">
              <a:buFont typeface="Arial" pitchFamily="34" charset="0"/>
              <a:buChar char="•"/>
              <a:defRPr sz="800">
                <a:solidFill>
                  <a:schemeClr val="tx2"/>
                </a:solidFill>
              </a:defRPr>
            </a:lvl6pPr>
            <a:lvl7pPr marL="1343025" indent="-85725">
              <a:buFont typeface="Arial" pitchFamily="34" charset="0"/>
              <a:buChar char="•"/>
              <a:defRPr sz="600">
                <a:solidFill>
                  <a:schemeClr val="tx2"/>
                </a:solidFill>
              </a:defRPr>
            </a:lvl7pPr>
            <a:lvl8pPr marL="1438275" indent="-95250">
              <a:buFont typeface="Arial" pitchFamily="34" charset="0"/>
              <a:buChar char="•"/>
              <a:defRPr sz="400">
                <a:solidFill>
                  <a:schemeClr val="tx2"/>
                </a:solidFill>
              </a:defRPr>
            </a:lvl8pPr>
            <a:lvl9pPr marL="1524000" indent="-85725">
              <a:buFont typeface="Arial" pitchFamily="34" charset="0"/>
              <a:buChar char="•"/>
              <a:defRPr sz="400" baseline="0">
                <a:solidFill>
                  <a:schemeClr val="tx2"/>
                </a:solidFill>
              </a:defRPr>
            </a:lvl9pPr>
          </a:lstStyle>
          <a:p>
            <a:pPr lvl="0"/>
            <a:r>
              <a:rPr lang="en-US" noProof="0" dirty="0"/>
              <a:t>Text, Arial 18pt middle blue</a:t>
            </a:r>
          </a:p>
          <a:p>
            <a:pPr lvl="1"/>
            <a:r>
              <a:rPr lang="en-US" noProof="0" dirty="0"/>
              <a:t>Second level, 16pt middle blue</a:t>
            </a:r>
          </a:p>
          <a:p>
            <a:pPr lvl="2"/>
            <a:r>
              <a:rPr lang="en-US" noProof="0" dirty="0"/>
              <a:t>Third level, 14pt middle blue</a:t>
            </a:r>
          </a:p>
          <a:p>
            <a:pPr lvl="3"/>
            <a:r>
              <a:rPr lang="en-US" noProof="0" dirty="0"/>
              <a:t>Level 4</a:t>
            </a:r>
          </a:p>
          <a:p>
            <a:pPr lvl="4"/>
            <a:r>
              <a:rPr lang="en-US" noProof="0" dirty="0"/>
              <a:t>Level 5</a:t>
            </a:r>
          </a:p>
          <a:p>
            <a:pPr lvl="5"/>
            <a:r>
              <a:rPr lang="en-US" noProof="0" dirty="0"/>
              <a:t>Level 6</a:t>
            </a:r>
          </a:p>
          <a:p>
            <a:pPr lvl="6"/>
            <a:r>
              <a:rPr lang="en-US" noProof="0" dirty="0"/>
              <a:t>Level 7	</a:t>
            </a:r>
          </a:p>
          <a:p>
            <a:pPr lvl="7"/>
            <a:r>
              <a:rPr lang="en-US" noProof="0" dirty="0"/>
              <a:t>Level 8</a:t>
            </a:r>
          </a:p>
          <a:p>
            <a:pPr lvl="8"/>
            <a:r>
              <a:rPr lang="en-US" noProof="0" dirty="0"/>
              <a:t>Level 9</a:t>
            </a:r>
          </a:p>
        </p:txBody>
      </p:sp>
      <p:sp>
        <p:nvSpPr>
          <p:cNvPr id="8" name="Tijdelijke aanduiding voor tekst 7"/>
          <p:cNvSpPr>
            <a:spLocks noGrp="1"/>
          </p:cNvSpPr>
          <p:nvPr>
            <p:ph type="body" sz="quarter" idx="14" hasCustomPrompt="1"/>
          </p:nvPr>
        </p:nvSpPr>
        <p:spPr>
          <a:xfrm>
            <a:off x="457200" y="486000"/>
            <a:ext cx="7610400" cy="378000"/>
          </a:xfrm>
          <a:prstGeom prst="rect">
            <a:avLst/>
          </a:prstGeom>
        </p:spPr>
        <p:txBody>
          <a:bodyPr lIns="0" tIns="0" rIns="0" bIns="0"/>
          <a:lstStyle>
            <a:lvl1pPr marL="0" indent="0">
              <a:buNone/>
              <a:defRPr sz="1800" baseline="0"/>
            </a:lvl1pPr>
            <a:lvl2pPr marL="457200" indent="0">
              <a:buNone/>
              <a:defRPr sz="1800"/>
            </a:lvl2pPr>
          </a:lstStyle>
          <a:p>
            <a:pPr lvl="0"/>
            <a:r>
              <a:rPr lang="nl-NL" dirty="0"/>
              <a:t>Sub </a:t>
            </a:r>
            <a:r>
              <a:rPr lang="nl-NL" dirty="0" err="1"/>
              <a:t>title</a:t>
            </a:r>
            <a:r>
              <a:rPr lang="nl-NL" dirty="0"/>
              <a:t>, </a:t>
            </a:r>
            <a:r>
              <a:rPr lang="nl-NL" dirty="0" err="1"/>
              <a:t>Arial</a:t>
            </a:r>
            <a:r>
              <a:rPr lang="nl-NL" dirty="0"/>
              <a:t> 18pt </a:t>
            </a:r>
            <a:r>
              <a:rPr lang="nl-NL" dirty="0" err="1"/>
              <a:t>dark</a:t>
            </a:r>
            <a:r>
              <a:rPr lang="nl-NL" dirty="0"/>
              <a:t> blue</a:t>
            </a:r>
          </a:p>
        </p:txBody>
      </p:sp>
    </p:spTree>
    <p:extLst>
      <p:ext uri="{BB962C8B-B14F-4D97-AF65-F5344CB8AC3E}">
        <p14:creationId xmlns:p14="http://schemas.microsoft.com/office/powerpoint/2010/main" val="2107636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SML End slide">
    <p:spTree>
      <p:nvGrpSpPr>
        <p:cNvPr id="1" name=""/>
        <p:cNvGrpSpPr/>
        <p:nvPr/>
      </p:nvGrpSpPr>
      <p:grpSpPr>
        <a:xfrm>
          <a:off x="0" y="0"/>
          <a:ext cx="0" cy="0"/>
          <a:chOff x="0" y="0"/>
          <a:chExt cx="0" cy="0"/>
        </a:xfrm>
      </p:grpSpPr>
      <p:sp>
        <p:nvSpPr>
          <p:cNvPr id="8" name="Rechthoek 7"/>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9" name="Afbeelding 8"/>
          <p:cNvPicPr>
            <a:picLocks noChangeAspect="1"/>
          </p:cNvPicPr>
          <p:nvPr userDrawn="1"/>
        </p:nvPicPr>
        <p:blipFill rotWithShape="1">
          <a:blip r:embed="rId2">
            <a:extLst>
              <a:ext uri="{28A0092B-C50C-407E-A947-70E740481C1C}">
                <a14:useLocalDpi xmlns:a14="http://schemas.microsoft.com/office/drawing/2010/main" val="0"/>
              </a:ext>
            </a:extLst>
          </a:blip>
          <a:srcRect l="1" r="877"/>
          <a:stretch/>
        </p:blipFill>
        <p:spPr>
          <a:xfrm rot="10800000">
            <a:off x="0" y="0"/>
            <a:ext cx="3856832" cy="5143500"/>
          </a:xfrm>
          <a:prstGeom prst="rect">
            <a:avLst/>
          </a:prstGeom>
        </p:spPr>
      </p:pic>
      <p:grpSp>
        <p:nvGrpSpPr>
          <p:cNvPr id="10" name="Group 1"/>
          <p:cNvGrpSpPr/>
          <p:nvPr userDrawn="1"/>
        </p:nvGrpSpPr>
        <p:grpSpPr>
          <a:xfrm>
            <a:off x="1524000" y="2029110"/>
            <a:ext cx="2171098" cy="608712"/>
            <a:chOff x="1400522" y="2249688"/>
            <a:chExt cx="2171098" cy="608712"/>
          </a:xfrm>
        </p:grpSpPr>
        <p:sp>
          <p:nvSpPr>
            <p:cNvPr id="11" name="Freeform 26"/>
            <p:cNvSpPr/>
            <p:nvPr userDrawn="1"/>
          </p:nvSpPr>
          <p:spPr>
            <a:xfrm>
              <a:off x="1400522" y="2266322"/>
              <a:ext cx="542378" cy="580739"/>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12" name="Freeform 27"/>
            <p:cNvSpPr/>
            <p:nvPr userDrawn="1"/>
          </p:nvSpPr>
          <p:spPr>
            <a:xfrm>
              <a:off x="2459219" y="2265692"/>
              <a:ext cx="660645" cy="580741"/>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13" name="Freeform 28"/>
            <p:cNvSpPr/>
            <p:nvPr userDrawn="1"/>
          </p:nvSpPr>
          <p:spPr>
            <a:xfrm>
              <a:off x="3200400" y="2266950"/>
              <a:ext cx="371220" cy="578852"/>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14" name="Freeform 29"/>
            <p:cNvSpPr/>
            <p:nvPr userDrawn="1"/>
          </p:nvSpPr>
          <p:spPr>
            <a:xfrm>
              <a:off x="1978134" y="2382720"/>
              <a:ext cx="429762" cy="475680"/>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15" name="Freeform 30"/>
            <p:cNvSpPr/>
            <p:nvPr userDrawn="1"/>
          </p:nvSpPr>
          <p:spPr>
            <a:xfrm>
              <a:off x="1986248" y="2249688"/>
              <a:ext cx="377466" cy="21860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grpSp>
    </p:spTree>
    <p:extLst>
      <p:ext uri="{BB962C8B-B14F-4D97-AF65-F5344CB8AC3E}">
        <p14:creationId xmlns:p14="http://schemas.microsoft.com/office/powerpoint/2010/main" val="2522034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Rechthoek 12"/>
          <p:cNvSpPr/>
          <p:nvPr userDrawn="1"/>
        </p:nvSpPr>
        <p:spPr>
          <a:xfrm>
            <a:off x="0" y="0"/>
            <a:ext cx="9144000" cy="5148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nl-NL">
              <a:solidFill>
                <a:srgbClr val="FFFFFF"/>
              </a:solidFill>
            </a:endParaRPr>
          </a:p>
        </p:txBody>
      </p:sp>
      <p:pic>
        <p:nvPicPr>
          <p:cNvPr id="18" name="Afbeelding 17"/>
          <p:cNvPicPr>
            <a:picLocks noChangeAspect="1"/>
          </p:cNvPicPr>
          <p:nvPr userDrawn="1"/>
        </p:nvPicPr>
        <p:blipFill rotWithShape="1">
          <a:blip r:embed="rId2">
            <a:extLst>
              <a:ext uri="{28A0092B-C50C-407E-A947-70E740481C1C}">
                <a14:useLocalDpi xmlns:a14="http://schemas.microsoft.com/office/drawing/2010/main" val="0"/>
              </a:ext>
            </a:extLst>
          </a:blip>
          <a:srcRect r="939"/>
          <a:stretch/>
        </p:blipFill>
        <p:spPr>
          <a:xfrm>
            <a:off x="5289550" y="0"/>
            <a:ext cx="3854450" cy="5143499"/>
          </a:xfrm>
          <a:prstGeom prst="rect">
            <a:avLst/>
          </a:prstGeom>
        </p:spPr>
      </p:pic>
      <p:sp>
        <p:nvSpPr>
          <p:cNvPr id="2" name="Titel 1"/>
          <p:cNvSpPr>
            <a:spLocks noGrp="1"/>
          </p:cNvSpPr>
          <p:nvPr>
            <p:ph type="ctrTitle"/>
          </p:nvPr>
        </p:nvSpPr>
        <p:spPr>
          <a:xfrm>
            <a:off x="486000" y="2845864"/>
            <a:ext cx="7920000" cy="609600"/>
          </a:xfrm>
        </p:spPr>
        <p:txBody>
          <a:bodyPr anchor="b"/>
          <a:lstStyle>
            <a:lvl1pPr algn="r">
              <a:lnSpc>
                <a:spcPts val="2400"/>
              </a:lnSpc>
              <a:defRPr sz="2200"/>
            </a:lvl1pPr>
          </a:lstStyle>
          <a:p>
            <a:r>
              <a:rPr lang="en-US"/>
              <a:t>Click to edit Master title style</a:t>
            </a:r>
            <a:endParaRPr lang="nl-NL" dirty="0"/>
          </a:p>
        </p:txBody>
      </p:sp>
      <p:sp>
        <p:nvSpPr>
          <p:cNvPr id="3" name="Ondertitel 2"/>
          <p:cNvSpPr>
            <a:spLocks noGrp="1"/>
          </p:cNvSpPr>
          <p:nvPr>
            <p:ph type="subTitle" idx="1"/>
          </p:nvPr>
        </p:nvSpPr>
        <p:spPr>
          <a:xfrm>
            <a:off x="486000" y="3455941"/>
            <a:ext cx="7920000" cy="381000"/>
          </a:xfrm>
        </p:spPr>
        <p:txBody>
          <a:bodyPr anchor="b">
            <a:normAutofit/>
          </a:bodyPr>
          <a:lstStyle>
            <a:lvl1pPr marL="0" indent="0" algn="r">
              <a:lnSpc>
                <a:spcPts val="1500"/>
              </a:lnSpc>
              <a:spcAft>
                <a:spcPts val="0"/>
              </a:spcAft>
              <a:buNone/>
              <a:defRPr sz="13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NL" dirty="0"/>
          </a:p>
        </p:txBody>
      </p:sp>
      <p:grpSp>
        <p:nvGrpSpPr>
          <p:cNvPr id="5" name="Groep 4"/>
          <p:cNvGrpSpPr/>
          <p:nvPr userDrawn="1"/>
        </p:nvGrpSpPr>
        <p:grpSpPr>
          <a:xfrm>
            <a:off x="6736424" y="2144546"/>
            <a:ext cx="1670143" cy="468259"/>
            <a:chOff x="6957984" y="1750302"/>
            <a:chExt cx="1670143" cy="468259"/>
          </a:xfrm>
        </p:grpSpPr>
        <p:sp>
          <p:nvSpPr>
            <p:cNvPr id="8" name="Freeform 27"/>
            <p:cNvSpPr/>
            <p:nvPr userDrawn="1"/>
          </p:nvSpPr>
          <p:spPr>
            <a:xfrm>
              <a:off x="6957984" y="1763098"/>
              <a:ext cx="417231" cy="446740"/>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9" name="Freeform 28"/>
            <p:cNvSpPr/>
            <p:nvPr userDrawn="1"/>
          </p:nvSpPr>
          <p:spPr>
            <a:xfrm>
              <a:off x="7772400" y="1762613"/>
              <a:ext cx="508209" cy="446742"/>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10" name="Freeform 29"/>
            <p:cNvSpPr/>
            <p:nvPr userDrawn="1"/>
          </p:nvSpPr>
          <p:spPr>
            <a:xfrm>
              <a:off x="8342562" y="1763581"/>
              <a:ext cx="285565" cy="445289"/>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11" name="Freeform 30"/>
            <p:cNvSpPr/>
            <p:nvPr userDrawn="1"/>
          </p:nvSpPr>
          <p:spPr>
            <a:xfrm>
              <a:off x="7402319" y="1852639"/>
              <a:ext cx="330600" cy="365922"/>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12" name="Freeform 31"/>
            <p:cNvSpPr/>
            <p:nvPr userDrawn="1"/>
          </p:nvSpPr>
          <p:spPr>
            <a:xfrm>
              <a:off x="7408561" y="1750302"/>
              <a:ext cx="290370" cy="16816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grpSp>
      <p:sp>
        <p:nvSpPr>
          <p:cNvPr id="15" name="Tijdelijke aanduiding voor tekst 14"/>
          <p:cNvSpPr>
            <a:spLocks noGrp="1"/>
          </p:cNvSpPr>
          <p:nvPr>
            <p:ph type="body" sz="quarter" idx="10" hasCustomPrompt="1"/>
          </p:nvPr>
        </p:nvSpPr>
        <p:spPr>
          <a:xfrm>
            <a:off x="478857" y="3918473"/>
            <a:ext cx="7920000" cy="330200"/>
          </a:xfrm>
        </p:spPr>
        <p:txBody>
          <a:bodyPr>
            <a:noAutofit/>
          </a:bodyPr>
          <a:lstStyle>
            <a:lvl1pPr marL="0" indent="0" algn="r">
              <a:lnSpc>
                <a:spcPts val="1100"/>
              </a:lnSpc>
              <a:spcAft>
                <a:spcPts val="0"/>
              </a:spcAft>
              <a:buNone/>
              <a:defRPr sz="900" b="0" spc="0" baseline="0"/>
            </a:lvl1pPr>
          </a:lstStyle>
          <a:p>
            <a:pPr lvl="0"/>
            <a:r>
              <a:rPr lang="nl-NL" dirty="0"/>
              <a:t>&lt;</a:t>
            </a:r>
            <a:r>
              <a:rPr lang="nl-NL" dirty="0" err="1"/>
              <a:t>Function</a:t>
            </a:r>
            <a:r>
              <a:rPr lang="nl-NL" dirty="0"/>
              <a:t>&gt;</a:t>
            </a:r>
          </a:p>
        </p:txBody>
      </p:sp>
      <p:sp>
        <p:nvSpPr>
          <p:cNvPr id="16" name="Tijdelijke aanduiding voor tekst 14"/>
          <p:cNvSpPr>
            <a:spLocks noGrp="1"/>
          </p:cNvSpPr>
          <p:nvPr>
            <p:ph type="body" sz="quarter" idx="11" hasCustomPrompt="1"/>
          </p:nvPr>
        </p:nvSpPr>
        <p:spPr>
          <a:xfrm>
            <a:off x="486000" y="4409654"/>
            <a:ext cx="7920000" cy="139700"/>
          </a:xfrm>
        </p:spPr>
        <p:txBody>
          <a:bodyPr>
            <a:noAutofit/>
          </a:bodyPr>
          <a:lstStyle>
            <a:lvl1pPr marL="0" indent="0" algn="r">
              <a:lnSpc>
                <a:spcPts val="1100"/>
              </a:lnSpc>
              <a:spcAft>
                <a:spcPts val="0"/>
              </a:spcAft>
              <a:buNone/>
              <a:defRPr sz="900" b="0"/>
            </a:lvl1pPr>
          </a:lstStyle>
          <a:p>
            <a:pPr lvl="0"/>
            <a:r>
              <a:rPr lang="nl-NL" dirty="0"/>
              <a:t>&lt;Date&gt; | &lt;</a:t>
            </a:r>
            <a:r>
              <a:rPr lang="nl-NL" dirty="0" err="1"/>
              <a:t>Place</a:t>
            </a:r>
            <a:r>
              <a:rPr lang="nl-NL" dirty="0"/>
              <a:t>&gt;</a:t>
            </a:r>
          </a:p>
        </p:txBody>
      </p:sp>
      <p:sp>
        <p:nvSpPr>
          <p:cNvPr id="14" name="Footer Placeholder 4"/>
          <p:cNvSpPr>
            <a:spLocks noGrp="1"/>
          </p:cNvSpPr>
          <p:nvPr>
            <p:ph type="ftr" sz="quarter" idx="3"/>
          </p:nvPr>
        </p:nvSpPr>
        <p:spPr>
          <a:xfrm>
            <a:off x="5652001" y="331110"/>
            <a:ext cx="2754566" cy="165100"/>
          </a:xfrm>
          <a:prstGeom prst="rect">
            <a:avLst/>
          </a:prstGeom>
        </p:spPr>
        <p:txBody>
          <a:bodyPr lIns="0" tIns="0" rIns="0" bIns="0" anchor="ctr" anchorCtr="0"/>
          <a:lstStyle>
            <a:lvl1pPr algn="r">
              <a:lnSpc>
                <a:spcPts val="1300"/>
              </a:lnSpc>
              <a:defRPr sz="1100" b="0">
                <a:solidFill>
                  <a:schemeClr val="tx1"/>
                </a:solidFill>
                <a:latin typeface="+mn-lt"/>
              </a:defRPr>
            </a:lvl1pPr>
          </a:lstStyle>
          <a:p>
            <a:pPr defTabSz="914400" fontAlgn="auto">
              <a:spcBef>
                <a:spcPts val="0"/>
              </a:spcBef>
              <a:spcAft>
                <a:spcPts val="0"/>
              </a:spcAft>
            </a:pPr>
            <a:r>
              <a:rPr lang="en-US" dirty="0">
                <a:solidFill>
                  <a:srgbClr val="0F238C"/>
                </a:solidFill>
              </a:rPr>
              <a:t>Confidential</a:t>
            </a:r>
          </a:p>
        </p:txBody>
      </p:sp>
    </p:spTree>
    <p:extLst>
      <p:ext uri="{BB962C8B-B14F-4D97-AF65-F5344CB8AC3E}">
        <p14:creationId xmlns:p14="http://schemas.microsoft.com/office/powerpoint/2010/main" val="273556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2000" b="1"/>
            </a:lvl1pPr>
          </a:lstStyle>
          <a:p>
            <a:r>
              <a:rPr lang="en-US" dirty="0"/>
              <a:t>Click to edit Master title style</a:t>
            </a:r>
            <a:endParaRPr lang="nl-NL" dirty="0"/>
          </a:p>
        </p:txBody>
      </p:sp>
      <p:sp>
        <p:nvSpPr>
          <p:cNvPr id="11" name="Tijdelijke aanduiding voor tekst 10"/>
          <p:cNvSpPr>
            <a:spLocks noGrp="1"/>
          </p:cNvSpPr>
          <p:nvPr>
            <p:ph type="body" sz="quarter" idx="13"/>
          </p:nvPr>
        </p:nvSpPr>
        <p:spPr>
          <a:xfrm>
            <a:off x="457200" y="792000"/>
            <a:ext cx="7610400" cy="3960000"/>
          </a:xfrm>
        </p:spPr>
        <p:txBody>
          <a:bodyPr/>
          <a:lstStyle>
            <a:lvl1pPr marL="180975" indent="-180975">
              <a:buFont typeface="Arial" panose="020B0604020202020204" pitchFamily="34" charset="0"/>
              <a:buChar char="•"/>
              <a:defRPr/>
            </a:lvl1pPr>
            <a:lvl2pPr marL="542925" indent="-180975">
              <a:defRPr/>
            </a:lvl2pPr>
            <a:lvl3pPr marL="712788" indent="-169863">
              <a:defRPr/>
            </a:lvl3pPr>
            <a:lvl4pPr marL="893763" indent="-180975">
              <a:defRPr/>
            </a:lvl4pPr>
            <a:lvl5pPr marL="1074738" indent="-180975">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3" name="TextBox 2"/>
          <p:cNvSpPr txBox="1"/>
          <p:nvPr userDrawn="1"/>
        </p:nvSpPr>
        <p:spPr>
          <a:xfrm>
            <a:off x="8445207" y="483518"/>
            <a:ext cx="593111" cy="442035"/>
          </a:xfrm>
          <a:prstGeom prst="rect">
            <a:avLst/>
          </a:prstGeom>
          <a:noFill/>
        </p:spPr>
        <p:txBody>
          <a:bodyPr wrap="none" lIns="0" tIns="36000" rIns="0" bIns="36000" rtlCol="0">
            <a:spAutoFit/>
          </a:bodyPr>
          <a:lstStyle/>
          <a:p>
            <a:pPr algn="r" defTabSz="914400" fontAlgn="auto">
              <a:spcBef>
                <a:spcPts val="0"/>
              </a:spcBef>
              <a:spcAft>
                <a:spcPts val="0"/>
              </a:spcAft>
            </a:pPr>
            <a:r>
              <a:rPr lang="en-GB" sz="800" b="1" dirty="0">
                <a:solidFill>
                  <a:srgbClr val="0F238C"/>
                </a:solidFill>
                <a:latin typeface="Arial"/>
              </a:rPr>
              <a:t>Confidential</a:t>
            </a:r>
          </a:p>
          <a:p>
            <a:pPr algn="r" defTabSz="914400" fontAlgn="auto">
              <a:spcBef>
                <a:spcPts val="0"/>
              </a:spcBef>
              <a:spcAft>
                <a:spcPts val="0"/>
              </a:spcAft>
            </a:pPr>
            <a:endParaRPr lang="en-GB" sz="800" dirty="0">
              <a:solidFill>
                <a:srgbClr val="0F238C"/>
              </a:solidFill>
              <a:latin typeface="Arial"/>
            </a:endParaRPr>
          </a:p>
          <a:p>
            <a:pPr algn="r" defTabSz="914400" fontAlgn="auto">
              <a:spcBef>
                <a:spcPts val="0"/>
              </a:spcBef>
              <a:spcAft>
                <a:spcPts val="0"/>
              </a:spcAft>
            </a:pPr>
            <a:r>
              <a:rPr lang="en-GB" sz="800" dirty="0">
                <a:solidFill>
                  <a:srgbClr val="0F238C"/>
                </a:solidFill>
                <a:latin typeface="Arial"/>
              </a:rPr>
              <a:t>Slide </a:t>
            </a:r>
            <a:fld id="{26350F35-2D15-4839-A30F-FE0D1117E239}" type="slidenum">
              <a:rPr lang="en-GB" sz="800" smtClean="0">
                <a:solidFill>
                  <a:srgbClr val="0F238C"/>
                </a:solidFill>
                <a:latin typeface="Arial"/>
              </a:rPr>
              <a:pPr algn="r" defTabSz="914400" fontAlgn="auto">
                <a:spcBef>
                  <a:spcPts val="0"/>
                </a:spcBef>
                <a:spcAft>
                  <a:spcPts val="0"/>
                </a:spcAft>
              </a:pPr>
              <a:t>‹#›</a:t>
            </a:fld>
            <a:endParaRPr lang="en-GB" sz="800" dirty="0">
              <a:solidFill>
                <a:srgbClr val="0F238C"/>
              </a:solidFill>
              <a:latin typeface="Arial"/>
            </a:endParaRPr>
          </a:p>
        </p:txBody>
      </p:sp>
    </p:spTree>
    <p:extLst>
      <p:ext uri="{BB962C8B-B14F-4D97-AF65-F5344CB8AC3E}">
        <p14:creationId xmlns:p14="http://schemas.microsoft.com/office/powerpoint/2010/main" val="2176803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slide with subhead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2000" b="1"/>
            </a:lvl1pPr>
          </a:lstStyle>
          <a:p>
            <a:r>
              <a:rPr lang="en-US" dirty="0"/>
              <a:t>Click to edit Master title style</a:t>
            </a:r>
            <a:endParaRPr lang="nl-NL" dirty="0"/>
          </a:p>
        </p:txBody>
      </p:sp>
      <p:sp>
        <p:nvSpPr>
          <p:cNvPr id="8" name="Tijdelijke aanduiding voor tekst 7"/>
          <p:cNvSpPr>
            <a:spLocks noGrp="1"/>
          </p:cNvSpPr>
          <p:nvPr>
            <p:ph type="body" sz="quarter" idx="13"/>
          </p:nvPr>
        </p:nvSpPr>
        <p:spPr>
          <a:xfrm>
            <a:off x="457200" y="486000"/>
            <a:ext cx="7610400" cy="254000"/>
          </a:xfrm>
        </p:spPr>
        <p:txBody>
          <a:bodyPr>
            <a:normAutofit/>
          </a:bodyPr>
          <a:lstStyle>
            <a:lvl1pPr marL="0" indent="0">
              <a:buNone/>
              <a:defRPr sz="1600" i="1">
                <a:solidFill>
                  <a:schemeClr val="bg2">
                    <a:lumMod val="75000"/>
                  </a:schemeClr>
                </a:solidFill>
              </a:defRPr>
            </a:lvl1pPr>
          </a:lstStyle>
          <a:p>
            <a:pPr lvl="0"/>
            <a:r>
              <a:rPr lang="en-US" dirty="0"/>
              <a:t>Click to edit Master text styles</a:t>
            </a:r>
          </a:p>
        </p:txBody>
      </p:sp>
      <p:sp>
        <p:nvSpPr>
          <p:cNvPr id="10" name="Tijdelijke aanduiding voor tekst 10"/>
          <p:cNvSpPr>
            <a:spLocks noGrp="1"/>
          </p:cNvSpPr>
          <p:nvPr>
            <p:ph type="body" sz="quarter" idx="14"/>
          </p:nvPr>
        </p:nvSpPr>
        <p:spPr>
          <a:xfrm>
            <a:off x="457200" y="792000"/>
            <a:ext cx="7610400" cy="3960000"/>
          </a:xfrm>
        </p:spPr>
        <p:txBody>
          <a:bodyPr/>
          <a:lstStyle>
            <a:lvl1pPr marL="180975" indent="-180975">
              <a:buFont typeface="Arial" panose="020B0604020202020204" pitchFamily="34" charset="0"/>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11" name="TextBox 10"/>
          <p:cNvSpPr txBox="1"/>
          <p:nvPr userDrawn="1"/>
        </p:nvSpPr>
        <p:spPr>
          <a:xfrm>
            <a:off x="8445207" y="483518"/>
            <a:ext cx="593111" cy="442035"/>
          </a:xfrm>
          <a:prstGeom prst="rect">
            <a:avLst/>
          </a:prstGeom>
          <a:noFill/>
        </p:spPr>
        <p:txBody>
          <a:bodyPr wrap="none" lIns="0" tIns="36000" rIns="0" bIns="36000" rtlCol="0">
            <a:spAutoFit/>
          </a:bodyPr>
          <a:lstStyle/>
          <a:p>
            <a:pPr algn="r" defTabSz="914400" fontAlgn="auto">
              <a:spcBef>
                <a:spcPts val="0"/>
              </a:spcBef>
              <a:spcAft>
                <a:spcPts val="0"/>
              </a:spcAft>
            </a:pPr>
            <a:r>
              <a:rPr lang="en-GB" sz="800" b="1" dirty="0">
                <a:solidFill>
                  <a:srgbClr val="0F238C"/>
                </a:solidFill>
                <a:latin typeface="Arial"/>
              </a:rPr>
              <a:t>Confidential</a:t>
            </a:r>
          </a:p>
          <a:p>
            <a:pPr algn="r" defTabSz="914400" fontAlgn="auto">
              <a:spcBef>
                <a:spcPts val="0"/>
              </a:spcBef>
              <a:spcAft>
                <a:spcPts val="0"/>
              </a:spcAft>
            </a:pPr>
            <a:endParaRPr lang="en-GB" sz="800" dirty="0">
              <a:solidFill>
                <a:srgbClr val="0F238C"/>
              </a:solidFill>
              <a:latin typeface="Arial"/>
            </a:endParaRPr>
          </a:p>
          <a:p>
            <a:pPr algn="r" defTabSz="914400" fontAlgn="auto">
              <a:spcBef>
                <a:spcPts val="0"/>
              </a:spcBef>
              <a:spcAft>
                <a:spcPts val="0"/>
              </a:spcAft>
            </a:pPr>
            <a:r>
              <a:rPr lang="en-GB" sz="800" dirty="0">
                <a:solidFill>
                  <a:srgbClr val="0F238C"/>
                </a:solidFill>
                <a:latin typeface="Arial"/>
              </a:rPr>
              <a:t>Slide </a:t>
            </a:r>
            <a:fld id="{26350F35-2D15-4839-A30F-FE0D1117E239}" type="slidenum">
              <a:rPr lang="en-GB" sz="800" smtClean="0">
                <a:solidFill>
                  <a:srgbClr val="0F238C"/>
                </a:solidFill>
                <a:latin typeface="Arial"/>
              </a:rPr>
              <a:pPr algn="r" defTabSz="914400" fontAlgn="auto">
                <a:spcBef>
                  <a:spcPts val="0"/>
                </a:spcBef>
                <a:spcAft>
                  <a:spcPts val="0"/>
                </a:spcAft>
              </a:pPr>
              <a:t>‹#›</a:t>
            </a:fld>
            <a:endParaRPr lang="en-GB" sz="800" dirty="0">
              <a:solidFill>
                <a:srgbClr val="0F238C"/>
              </a:solidFill>
              <a:latin typeface="Arial"/>
            </a:endParaRPr>
          </a:p>
        </p:txBody>
      </p:sp>
    </p:spTree>
    <p:extLst>
      <p:ext uri="{BB962C8B-B14F-4D97-AF65-F5344CB8AC3E}">
        <p14:creationId xmlns:p14="http://schemas.microsoft.com/office/powerpoint/2010/main" val="31165100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13" name="Rechthoek 12"/>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nl-NL">
              <a:solidFill>
                <a:srgbClr val="FFFFFF"/>
              </a:solidFill>
            </a:endParaRPr>
          </a:p>
        </p:txBody>
      </p:sp>
      <p:pic>
        <p:nvPicPr>
          <p:cNvPr id="10" name="Afbeelding 9"/>
          <p:cNvPicPr>
            <a:picLocks noChangeAspect="1"/>
          </p:cNvPicPr>
          <p:nvPr userDrawn="1"/>
        </p:nvPicPr>
        <p:blipFill rotWithShape="1">
          <a:blip r:embed="rId2">
            <a:extLst>
              <a:ext uri="{28A0092B-C50C-407E-A947-70E740481C1C}">
                <a14:useLocalDpi xmlns:a14="http://schemas.microsoft.com/office/drawing/2010/main" val="0"/>
              </a:ext>
            </a:extLst>
          </a:blip>
          <a:srcRect l="1" r="877"/>
          <a:stretch/>
        </p:blipFill>
        <p:spPr>
          <a:xfrm rot="10800000">
            <a:off x="0" y="0"/>
            <a:ext cx="3856832" cy="5143500"/>
          </a:xfrm>
          <a:prstGeom prst="rect">
            <a:avLst/>
          </a:prstGeom>
        </p:spPr>
      </p:pic>
      <p:grpSp>
        <p:nvGrpSpPr>
          <p:cNvPr id="11" name="Group 1"/>
          <p:cNvGrpSpPr/>
          <p:nvPr userDrawn="1"/>
        </p:nvGrpSpPr>
        <p:grpSpPr>
          <a:xfrm>
            <a:off x="1524000" y="2029110"/>
            <a:ext cx="2171098" cy="608712"/>
            <a:chOff x="1400522" y="2249688"/>
            <a:chExt cx="2171098" cy="608712"/>
          </a:xfrm>
        </p:grpSpPr>
        <p:sp>
          <p:nvSpPr>
            <p:cNvPr id="12" name="Freeform 26"/>
            <p:cNvSpPr/>
            <p:nvPr userDrawn="1"/>
          </p:nvSpPr>
          <p:spPr>
            <a:xfrm>
              <a:off x="1400522" y="2266322"/>
              <a:ext cx="542378" cy="580739"/>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20" name="Freeform 27"/>
            <p:cNvSpPr/>
            <p:nvPr userDrawn="1"/>
          </p:nvSpPr>
          <p:spPr>
            <a:xfrm>
              <a:off x="2459219" y="2265692"/>
              <a:ext cx="660645" cy="580741"/>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21" name="Freeform 28"/>
            <p:cNvSpPr/>
            <p:nvPr userDrawn="1"/>
          </p:nvSpPr>
          <p:spPr>
            <a:xfrm>
              <a:off x="3200400" y="2266950"/>
              <a:ext cx="371220" cy="578852"/>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22" name="Freeform 29"/>
            <p:cNvSpPr/>
            <p:nvPr userDrawn="1"/>
          </p:nvSpPr>
          <p:spPr>
            <a:xfrm>
              <a:off x="1978134" y="2382720"/>
              <a:ext cx="429762" cy="475680"/>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23" name="Freeform 30"/>
            <p:cNvSpPr/>
            <p:nvPr userDrawn="1"/>
          </p:nvSpPr>
          <p:spPr>
            <a:xfrm>
              <a:off x="1986248" y="2249688"/>
              <a:ext cx="377466" cy="21860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grpSp>
    </p:spTree>
    <p:extLst>
      <p:ext uri="{BB962C8B-B14F-4D97-AF65-F5344CB8AC3E}">
        <p14:creationId xmlns:p14="http://schemas.microsoft.com/office/powerpoint/2010/main" val="28851907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SML Text slide">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a:xfrm>
            <a:off x="8251200" y="774000"/>
            <a:ext cx="752400" cy="90000"/>
          </a:xfrm>
          <a:prstGeom prst="rect">
            <a:avLst/>
          </a:prstGeom>
        </p:spPr>
        <p:txBody>
          <a:bodyPr/>
          <a:lstStyle/>
          <a:p>
            <a:pPr defTabSz="914400" fontAlgn="auto">
              <a:spcBef>
                <a:spcPts val="0"/>
              </a:spcBef>
              <a:spcAft>
                <a:spcPts val="0"/>
              </a:spcAft>
            </a:pPr>
            <a:r>
              <a:rPr lang="en-US" dirty="0">
                <a:solidFill>
                  <a:srgbClr val="0F238C"/>
                </a:solidFill>
                <a:latin typeface="Arial"/>
              </a:rPr>
              <a:t>11 April, 2015</a:t>
            </a:r>
          </a:p>
        </p:txBody>
      </p:sp>
      <p:sp>
        <p:nvSpPr>
          <p:cNvPr id="4" name="Tijdelijke aanduiding voor dianummer 3"/>
          <p:cNvSpPr>
            <a:spLocks noGrp="1"/>
          </p:cNvSpPr>
          <p:nvPr>
            <p:ph type="sldNum" sz="quarter" idx="11"/>
          </p:nvPr>
        </p:nvSpPr>
        <p:spPr>
          <a:xfrm>
            <a:off x="8251200" y="644400"/>
            <a:ext cx="752400" cy="90000"/>
          </a:xfrm>
          <a:prstGeom prst="rect">
            <a:avLst/>
          </a:prstGeom>
        </p:spPr>
        <p:txBody>
          <a:bodyPr/>
          <a:lstStyle/>
          <a:p>
            <a:pPr defTabSz="914400" fontAlgn="auto">
              <a:spcBef>
                <a:spcPts val="0"/>
              </a:spcBef>
              <a:spcAft>
                <a:spcPts val="0"/>
              </a:spcAft>
            </a:pPr>
            <a:r>
              <a:rPr lang="en-US" dirty="0">
                <a:solidFill>
                  <a:srgbClr val="0F238C"/>
                </a:solidFill>
                <a:latin typeface="Arial"/>
              </a:rPr>
              <a:t>Slide </a:t>
            </a:r>
            <a:fld id="{1D9B13CD-33A0-446D-8703-F89F9F109F54}" type="slidenum">
              <a:rPr lang="en-US" smtClean="0">
                <a:solidFill>
                  <a:srgbClr val="0F238C"/>
                </a:solidFill>
                <a:latin typeface="Arial"/>
              </a:rPr>
              <a:pPr defTabSz="914400" fontAlgn="auto">
                <a:spcBef>
                  <a:spcPts val="0"/>
                </a:spcBef>
                <a:spcAft>
                  <a:spcPts val="0"/>
                </a:spcAft>
              </a:pPr>
              <a:t>‹#›</a:t>
            </a:fld>
            <a:endParaRPr lang="en-US" dirty="0">
              <a:solidFill>
                <a:srgbClr val="0F238C"/>
              </a:solidFill>
              <a:latin typeface="Arial"/>
            </a:endParaRPr>
          </a:p>
        </p:txBody>
      </p:sp>
      <p:sp>
        <p:nvSpPr>
          <p:cNvPr id="5" name="Tijdelijke aanduiding voor voettekst 4"/>
          <p:cNvSpPr>
            <a:spLocks noGrp="1"/>
          </p:cNvSpPr>
          <p:nvPr>
            <p:ph type="ftr" sz="quarter" idx="12"/>
          </p:nvPr>
        </p:nvSpPr>
        <p:spPr>
          <a:xfrm>
            <a:off x="8252229" y="514800"/>
            <a:ext cx="751973" cy="91440"/>
          </a:xfrm>
          <a:prstGeom prst="rect">
            <a:avLst/>
          </a:prstGeom>
        </p:spPr>
        <p:txBody>
          <a:bodyPr/>
          <a:lstStyle>
            <a:lvl1pPr>
              <a:defRPr/>
            </a:lvl1pPr>
          </a:lstStyle>
          <a:p>
            <a:pPr defTabSz="914400" fontAlgn="auto">
              <a:spcBef>
                <a:spcPts val="0"/>
              </a:spcBef>
              <a:spcAft>
                <a:spcPts val="0"/>
              </a:spcAft>
            </a:pPr>
            <a:r>
              <a:rPr lang="en-US" dirty="0">
                <a:solidFill>
                  <a:srgbClr val="0F238C"/>
                </a:solidFill>
                <a:latin typeface="Arial"/>
              </a:rPr>
              <a:t>Company Secret</a:t>
            </a:r>
          </a:p>
        </p:txBody>
      </p:sp>
      <p:sp>
        <p:nvSpPr>
          <p:cNvPr id="6"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dirty="0"/>
              <a:t>Text title, Arial 24pt dark blue</a:t>
            </a:r>
          </a:p>
        </p:txBody>
      </p:sp>
      <p:sp>
        <p:nvSpPr>
          <p:cNvPr id="7" name="Text Placeholder 6"/>
          <p:cNvSpPr>
            <a:spLocks noGrp="1"/>
          </p:cNvSpPr>
          <p:nvPr>
            <p:ph type="body" sz="quarter" idx="13" hasCustomPrompt="1"/>
          </p:nvPr>
        </p:nvSpPr>
        <p:spPr>
          <a:xfrm>
            <a:off x="457200" y="864000"/>
            <a:ext cx="7610400" cy="3960000"/>
          </a:xfrm>
          <a:prstGeom prst="rect">
            <a:avLst/>
          </a:prstGeom>
        </p:spPr>
        <p:txBody>
          <a:bodyPr wrap="square" lIns="0" tIns="0" rIns="0" bIns="0">
            <a:normAutofit/>
          </a:bodyPr>
          <a:lstStyle>
            <a:lvl1pPr marL="0" indent="0">
              <a:spcBef>
                <a:spcPts val="0"/>
              </a:spcBef>
              <a:spcAft>
                <a:spcPts val="600"/>
              </a:spcAft>
              <a:buNone/>
              <a:defRPr sz="1800">
                <a:solidFill>
                  <a:schemeClr val="tx2"/>
                </a:solidFill>
              </a:defRPr>
            </a:lvl1pPr>
            <a:lvl2pPr marL="403225" indent="-173038">
              <a:spcBef>
                <a:spcPts val="0"/>
              </a:spcBef>
              <a:spcAft>
                <a:spcPts val="600"/>
              </a:spcAft>
              <a:buFont typeface="Arial" pitchFamily="34" charset="0"/>
              <a:buChar char="•"/>
              <a:tabLst/>
              <a:defRPr sz="1600">
                <a:solidFill>
                  <a:schemeClr val="tx2"/>
                </a:solidFill>
              </a:defRPr>
            </a:lvl2pPr>
            <a:lvl3pPr marL="741363" indent="-173038">
              <a:spcBef>
                <a:spcPts val="0"/>
              </a:spcBef>
              <a:spcAft>
                <a:spcPts val="600"/>
              </a:spcAft>
              <a:defRPr sz="1400">
                <a:solidFill>
                  <a:schemeClr val="tx2"/>
                </a:solidFill>
              </a:defRPr>
            </a:lvl3pPr>
            <a:lvl4pPr marL="990600" indent="-180975">
              <a:buFont typeface="Arial" pitchFamily="34" charset="0"/>
              <a:buChar char="•"/>
              <a:defRPr sz="1200">
                <a:solidFill>
                  <a:schemeClr val="tx2"/>
                </a:solidFill>
              </a:defRPr>
            </a:lvl4pPr>
            <a:lvl5pPr marL="1162050" indent="-171450">
              <a:buFont typeface="Arial" pitchFamily="34" charset="0"/>
              <a:buChar char="•"/>
              <a:defRPr sz="1000">
                <a:solidFill>
                  <a:schemeClr val="tx2"/>
                </a:solidFill>
              </a:defRPr>
            </a:lvl5pPr>
            <a:lvl6pPr marL="1257300" indent="-95250">
              <a:buFont typeface="Arial" pitchFamily="34" charset="0"/>
              <a:buChar char="•"/>
              <a:defRPr sz="800">
                <a:solidFill>
                  <a:schemeClr val="tx2"/>
                </a:solidFill>
              </a:defRPr>
            </a:lvl6pPr>
            <a:lvl7pPr marL="1343025" indent="-85725">
              <a:buFont typeface="Arial" pitchFamily="34" charset="0"/>
              <a:buChar char="•"/>
              <a:defRPr sz="600">
                <a:solidFill>
                  <a:schemeClr val="tx2"/>
                </a:solidFill>
              </a:defRPr>
            </a:lvl7pPr>
            <a:lvl8pPr marL="1438275" indent="-95250">
              <a:buFont typeface="Arial" pitchFamily="34" charset="0"/>
              <a:buChar char="•"/>
              <a:defRPr sz="400">
                <a:solidFill>
                  <a:schemeClr val="tx2"/>
                </a:solidFill>
              </a:defRPr>
            </a:lvl8pPr>
            <a:lvl9pPr marL="1524000" indent="-85725">
              <a:buFont typeface="Arial" pitchFamily="34" charset="0"/>
              <a:buChar char="•"/>
              <a:defRPr sz="400" baseline="0">
                <a:solidFill>
                  <a:schemeClr val="tx2"/>
                </a:solidFill>
              </a:defRPr>
            </a:lvl9pPr>
          </a:lstStyle>
          <a:p>
            <a:pPr lvl="0"/>
            <a:r>
              <a:rPr lang="en-US" noProof="0" dirty="0"/>
              <a:t>Text, Arial 18pt middle blue</a:t>
            </a:r>
          </a:p>
          <a:p>
            <a:pPr lvl="1"/>
            <a:r>
              <a:rPr lang="en-US" noProof="0" dirty="0"/>
              <a:t>Second level, 16pt middle blue</a:t>
            </a:r>
          </a:p>
          <a:p>
            <a:pPr lvl="2"/>
            <a:r>
              <a:rPr lang="en-US" noProof="0" dirty="0"/>
              <a:t>Third level, 14pt middle blue</a:t>
            </a:r>
          </a:p>
          <a:p>
            <a:pPr lvl="3"/>
            <a:r>
              <a:rPr lang="en-US" noProof="0" dirty="0"/>
              <a:t>Level 4</a:t>
            </a:r>
          </a:p>
          <a:p>
            <a:pPr lvl="4"/>
            <a:r>
              <a:rPr lang="en-US" noProof="0" dirty="0"/>
              <a:t>Level 5</a:t>
            </a:r>
          </a:p>
          <a:p>
            <a:pPr lvl="5"/>
            <a:r>
              <a:rPr lang="en-US" noProof="0" dirty="0"/>
              <a:t>Level 6</a:t>
            </a:r>
          </a:p>
          <a:p>
            <a:pPr lvl="6"/>
            <a:r>
              <a:rPr lang="en-US" noProof="0" dirty="0"/>
              <a:t>Level 7	</a:t>
            </a:r>
          </a:p>
          <a:p>
            <a:pPr lvl="7"/>
            <a:r>
              <a:rPr lang="en-US" noProof="0" dirty="0"/>
              <a:t>Level 8</a:t>
            </a:r>
          </a:p>
          <a:p>
            <a:pPr lvl="8"/>
            <a:r>
              <a:rPr lang="en-US" noProof="0" dirty="0"/>
              <a:t>Level 9</a:t>
            </a:r>
          </a:p>
        </p:txBody>
      </p:sp>
      <p:sp>
        <p:nvSpPr>
          <p:cNvPr id="8" name="Tijdelijke aanduiding voor tekst 7"/>
          <p:cNvSpPr>
            <a:spLocks noGrp="1"/>
          </p:cNvSpPr>
          <p:nvPr>
            <p:ph type="body" sz="quarter" idx="14" hasCustomPrompt="1"/>
          </p:nvPr>
        </p:nvSpPr>
        <p:spPr>
          <a:xfrm>
            <a:off x="457200" y="486000"/>
            <a:ext cx="7610400" cy="378000"/>
          </a:xfrm>
          <a:prstGeom prst="rect">
            <a:avLst/>
          </a:prstGeom>
        </p:spPr>
        <p:txBody>
          <a:bodyPr lIns="0" tIns="0" rIns="0" bIns="0"/>
          <a:lstStyle>
            <a:lvl1pPr marL="0" indent="0">
              <a:buNone/>
              <a:defRPr sz="1800" baseline="0"/>
            </a:lvl1pPr>
            <a:lvl2pPr marL="457200" indent="0">
              <a:buNone/>
              <a:defRPr sz="1800"/>
            </a:lvl2pPr>
          </a:lstStyle>
          <a:p>
            <a:pPr lvl="0"/>
            <a:r>
              <a:rPr lang="nl-NL" dirty="0"/>
              <a:t>Sub </a:t>
            </a:r>
            <a:r>
              <a:rPr lang="nl-NL" dirty="0" err="1"/>
              <a:t>title</a:t>
            </a:r>
            <a:r>
              <a:rPr lang="nl-NL" dirty="0"/>
              <a:t>, </a:t>
            </a:r>
            <a:r>
              <a:rPr lang="nl-NL" dirty="0" err="1"/>
              <a:t>Arial</a:t>
            </a:r>
            <a:r>
              <a:rPr lang="nl-NL" dirty="0"/>
              <a:t> 18pt </a:t>
            </a:r>
            <a:r>
              <a:rPr lang="nl-NL" dirty="0" err="1"/>
              <a:t>dark</a:t>
            </a:r>
            <a:r>
              <a:rPr lang="nl-NL" dirty="0"/>
              <a:t> blue</a:t>
            </a:r>
          </a:p>
        </p:txBody>
      </p:sp>
    </p:spTree>
    <p:extLst>
      <p:ext uri="{BB962C8B-B14F-4D97-AF65-F5344CB8AC3E}">
        <p14:creationId xmlns:p14="http://schemas.microsoft.com/office/powerpoint/2010/main" val="10435291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ASML text slide">
    <p:spTree>
      <p:nvGrpSpPr>
        <p:cNvPr id="1" name=""/>
        <p:cNvGrpSpPr/>
        <p:nvPr/>
      </p:nvGrpSpPr>
      <p:grpSpPr>
        <a:xfrm>
          <a:off x="0" y="0"/>
          <a:ext cx="0" cy="0"/>
          <a:chOff x="0" y="0"/>
          <a:chExt cx="0" cy="0"/>
        </a:xfrm>
      </p:grpSpPr>
      <p:sp>
        <p:nvSpPr>
          <p:cNvPr id="5" name="Rectangle 4"/>
          <p:cNvSpPr/>
          <p:nvPr userDrawn="1"/>
        </p:nvSpPr>
        <p:spPr>
          <a:xfrm>
            <a:off x="8305800" y="133350"/>
            <a:ext cx="76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srgbClr val="FFFFFF"/>
              </a:solidFill>
            </a:endParaRPr>
          </a:p>
        </p:txBody>
      </p:sp>
      <p:sp>
        <p:nvSpPr>
          <p:cNvPr id="6" name="Title 5"/>
          <p:cNvSpPr>
            <a:spLocks noGrp="1"/>
          </p:cNvSpPr>
          <p:nvPr>
            <p:ph type="title" hasCustomPrompt="1"/>
          </p:nvPr>
        </p:nvSpPr>
        <p:spPr>
          <a:xfrm>
            <a:off x="731520" y="347472"/>
            <a:ext cx="7365588" cy="557022"/>
          </a:xfrm>
          <a:prstGeom prst="rect">
            <a:avLst/>
          </a:prstGeom>
        </p:spPr>
        <p:txBody>
          <a:bodyPr lIns="0" tIns="0" rIns="0" bIns="0"/>
          <a:lstStyle>
            <a:lvl1pPr algn="l">
              <a:defRPr sz="2400" baseline="0">
                <a:solidFill>
                  <a:schemeClr val="tx1"/>
                </a:solidFill>
              </a:defRPr>
            </a:lvl1pPr>
          </a:lstStyle>
          <a:p>
            <a:r>
              <a:rPr lang="en-US" dirty="0"/>
              <a:t>Text title, Arial </a:t>
            </a:r>
            <a:r>
              <a:rPr lang="en-US" dirty="0" err="1"/>
              <a:t>24pt</a:t>
            </a:r>
            <a:r>
              <a:rPr lang="en-US" dirty="0"/>
              <a:t> dark gray</a:t>
            </a:r>
            <a:br>
              <a:rPr lang="en-US" dirty="0"/>
            </a:br>
            <a:endParaRPr lang="en-US" dirty="0"/>
          </a:p>
        </p:txBody>
      </p:sp>
      <p:pic>
        <p:nvPicPr>
          <p:cNvPr id="18" name="Picture 17"/>
          <p:cNvPicPr>
            <a:picLocks noChangeAspect="1"/>
          </p:cNvPicPr>
          <p:nvPr userDrawn="1"/>
        </p:nvPicPr>
        <p:blipFill rotWithShape="1">
          <a:blip r:embed="rId2">
            <a:extLst>
              <a:ext uri="{28A0092B-C50C-407E-A947-70E740481C1C}">
                <a14:useLocalDpi xmlns:a14="http://schemas.microsoft.com/office/drawing/2010/main" val="0"/>
              </a:ext>
            </a:extLst>
          </a:blip>
          <a:srcRect l="89152" r="9151"/>
          <a:stretch/>
        </p:blipFill>
        <p:spPr>
          <a:xfrm>
            <a:off x="8097108" y="0"/>
            <a:ext cx="155122" cy="5143500"/>
          </a:xfrm>
          <a:prstGeom prst="rect">
            <a:avLst/>
          </a:prstGeom>
        </p:spPr>
      </p:pic>
      <p:sp>
        <p:nvSpPr>
          <p:cNvPr id="7" name="Text Placeholder 6"/>
          <p:cNvSpPr>
            <a:spLocks noGrp="1"/>
          </p:cNvSpPr>
          <p:nvPr>
            <p:ph type="body" sz="quarter" idx="11" hasCustomPrompt="1"/>
          </p:nvPr>
        </p:nvSpPr>
        <p:spPr>
          <a:xfrm>
            <a:off x="1097280" y="1069848"/>
            <a:ext cx="6999828" cy="3711702"/>
          </a:xfrm>
          <a:prstGeom prst="rect">
            <a:avLst/>
          </a:prstGeom>
        </p:spPr>
        <p:txBody>
          <a:bodyPr wrap="square" lIns="0" tIns="0" rIns="0" bIns="0">
            <a:normAutofit/>
          </a:bodyPr>
          <a:lstStyle>
            <a:lvl1pPr marL="0" indent="0">
              <a:spcBef>
                <a:spcPts val="0"/>
              </a:spcBef>
              <a:spcAft>
                <a:spcPts val="600"/>
              </a:spcAft>
              <a:buNone/>
              <a:defRPr sz="1800">
                <a:solidFill>
                  <a:schemeClr val="tx2"/>
                </a:solidFill>
              </a:defRPr>
            </a:lvl1pPr>
            <a:lvl2pPr marL="403225" indent="-173038">
              <a:spcBef>
                <a:spcPts val="0"/>
              </a:spcBef>
              <a:spcAft>
                <a:spcPts val="600"/>
              </a:spcAft>
              <a:buFont typeface="Arial" pitchFamily="34" charset="0"/>
              <a:buChar char="•"/>
              <a:tabLst/>
              <a:defRPr sz="1600">
                <a:solidFill>
                  <a:schemeClr val="tx2"/>
                </a:solidFill>
              </a:defRPr>
            </a:lvl2pPr>
            <a:lvl3pPr marL="741363" indent="-173038">
              <a:spcBef>
                <a:spcPts val="0"/>
              </a:spcBef>
              <a:spcAft>
                <a:spcPts val="600"/>
              </a:spcAft>
              <a:defRPr sz="1400">
                <a:solidFill>
                  <a:schemeClr val="tx2"/>
                </a:solidFill>
              </a:defRPr>
            </a:lvl3pPr>
          </a:lstStyle>
          <a:p>
            <a:pPr lvl="0"/>
            <a:r>
              <a:rPr lang="en-US" dirty="0"/>
              <a:t>Text, Arial </a:t>
            </a:r>
            <a:r>
              <a:rPr lang="en-US" dirty="0" err="1"/>
              <a:t>18pt</a:t>
            </a:r>
            <a:r>
              <a:rPr lang="en-US" dirty="0"/>
              <a:t> middle blue</a:t>
            </a:r>
          </a:p>
          <a:p>
            <a:pPr lvl="1"/>
            <a:r>
              <a:rPr lang="en-US" dirty="0"/>
              <a:t>Second level, </a:t>
            </a:r>
            <a:r>
              <a:rPr lang="en-US" dirty="0" err="1"/>
              <a:t>16pt</a:t>
            </a:r>
            <a:r>
              <a:rPr lang="en-US" dirty="0"/>
              <a:t> middle blue</a:t>
            </a:r>
          </a:p>
          <a:p>
            <a:pPr lvl="2"/>
            <a:r>
              <a:rPr lang="en-US" dirty="0"/>
              <a:t>Third level, </a:t>
            </a:r>
            <a:r>
              <a:rPr lang="en-US" dirty="0" err="1"/>
              <a:t>14pt</a:t>
            </a:r>
            <a:r>
              <a:rPr lang="en-US" dirty="0"/>
              <a:t> middle blue</a:t>
            </a:r>
          </a:p>
        </p:txBody>
      </p:sp>
      <p:sp>
        <p:nvSpPr>
          <p:cNvPr id="31" name="Freeform 30"/>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2" name="Freeform 31"/>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3" name="Freeform 32"/>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4" name="Freeform 33"/>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5" name="Freeform 34"/>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19" name="Date Placeholder 3"/>
          <p:cNvSpPr>
            <a:spLocks noGrp="1"/>
          </p:cNvSpPr>
          <p:nvPr userDrawn="1">
            <p:ph type="dt" sz="half" idx="10"/>
          </p:nvPr>
        </p:nvSpPr>
        <p:spPr>
          <a:xfrm>
            <a:off x="8252230" y="862398"/>
            <a:ext cx="751973" cy="91440"/>
          </a:xfrm>
          <a:prstGeom prst="rect">
            <a:avLst/>
          </a:prstGeom>
        </p:spPr>
        <p:txBody>
          <a:bodyPr wrap="square" lIns="0" tIns="0" rIns="0" bIns="0">
            <a:noAutofit/>
          </a:bodyPr>
          <a:lstStyle>
            <a:lvl1pPr algn="r">
              <a:defRPr sz="700">
                <a:solidFill>
                  <a:schemeClr val="tx1"/>
                </a:solidFill>
                <a:latin typeface="+mn-lt"/>
              </a:defRPr>
            </a:lvl1pPr>
          </a:lstStyle>
          <a:p>
            <a:pPr defTabSz="914400" fontAlgn="auto">
              <a:spcBef>
                <a:spcPts val="0"/>
              </a:spcBef>
              <a:spcAft>
                <a:spcPts val="0"/>
              </a:spcAft>
            </a:pPr>
            <a:fld id="{C19E589B-AAA2-4E83-AFD3-2993C58A57EE}" type="datetime3">
              <a:rPr lang="en-US" smtClean="0">
                <a:solidFill>
                  <a:srgbClr val="0F238C"/>
                </a:solidFill>
              </a:rPr>
              <a:pPr defTabSz="914400" fontAlgn="auto">
                <a:spcBef>
                  <a:spcPts val="0"/>
                </a:spcBef>
                <a:spcAft>
                  <a:spcPts val="0"/>
                </a:spcAft>
              </a:pPr>
              <a:t>3 December 2018</a:t>
            </a:fld>
            <a:endParaRPr lang="en-US" dirty="0">
              <a:solidFill>
                <a:srgbClr val="0F238C"/>
              </a:solidFill>
            </a:endParaRPr>
          </a:p>
        </p:txBody>
      </p:sp>
      <p:sp>
        <p:nvSpPr>
          <p:cNvPr id="20" name="Footer Placeholder 4"/>
          <p:cNvSpPr>
            <a:spLocks noGrp="1"/>
          </p:cNvSpPr>
          <p:nvPr userDrawn="1">
            <p:ph type="ftr" sz="quarter" idx="12"/>
          </p:nvPr>
        </p:nvSpPr>
        <p:spPr>
          <a:xfrm>
            <a:off x="8252229" y="563395"/>
            <a:ext cx="751973" cy="91440"/>
          </a:xfrm>
          <a:prstGeom prst="rect">
            <a:avLst/>
          </a:prstGeom>
        </p:spPr>
        <p:txBody>
          <a:bodyPr lIns="0" tIns="0" rIns="0" bIns="0"/>
          <a:lstStyle>
            <a:lvl1pPr algn="r">
              <a:defRPr sz="800" b="1">
                <a:solidFill>
                  <a:schemeClr val="tx2"/>
                </a:solidFill>
                <a:latin typeface="+mn-lt"/>
              </a:defRPr>
            </a:lvl1pPr>
          </a:lstStyle>
          <a:p>
            <a:pPr defTabSz="914400" fontAlgn="auto">
              <a:spcBef>
                <a:spcPts val="0"/>
              </a:spcBef>
              <a:spcAft>
                <a:spcPts val="0"/>
              </a:spcAft>
            </a:pPr>
            <a:r>
              <a:rPr lang="en-US" dirty="0">
                <a:solidFill>
                  <a:srgbClr val="1C7DDB"/>
                </a:solidFill>
              </a:rPr>
              <a:t>Company Secret</a:t>
            </a:r>
          </a:p>
        </p:txBody>
      </p:sp>
      <p:sp>
        <p:nvSpPr>
          <p:cNvPr id="21" name="Slide Number Placeholder 5"/>
          <p:cNvSpPr>
            <a:spLocks noGrp="1"/>
          </p:cNvSpPr>
          <p:nvPr userDrawn="1">
            <p:ph type="sldNum" sz="quarter" idx="13"/>
          </p:nvPr>
        </p:nvSpPr>
        <p:spPr>
          <a:xfrm>
            <a:off x="8252230" y="733787"/>
            <a:ext cx="751249" cy="91440"/>
          </a:xfrm>
          <a:prstGeom prst="rect">
            <a:avLst/>
          </a:prstGeom>
        </p:spPr>
        <p:txBody>
          <a:bodyPr lIns="0" tIns="0" rIns="0" bIns="0"/>
          <a:lstStyle>
            <a:lvl1pPr algn="r">
              <a:defRPr sz="700">
                <a:solidFill>
                  <a:schemeClr val="tx1"/>
                </a:solidFill>
                <a:latin typeface="+mn-lt"/>
              </a:defRPr>
            </a:lvl1pPr>
          </a:lstStyle>
          <a:p>
            <a:pPr defTabSz="914400" fontAlgn="auto">
              <a:spcBef>
                <a:spcPts val="0"/>
              </a:spcBef>
              <a:spcAft>
                <a:spcPts val="0"/>
              </a:spcAft>
            </a:pPr>
            <a:r>
              <a:rPr lang="en-US" dirty="0">
                <a:solidFill>
                  <a:srgbClr val="0F238C"/>
                </a:solidFill>
              </a:rPr>
              <a:t>Slide </a:t>
            </a:r>
            <a:fld id="{2BF23E3A-8558-42B9-AEEE-59D910584A16}" type="slidenum">
              <a:rPr lang="en-US" smtClean="0">
                <a:solidFill>
                  <a:srgbClr val="0F238C"/>
                </a:solidFill>
              </a:rPr>
              <a:pPr defTabSz="914400" fontAlgn="auto">
                <a:spcBef>
                  <a:spcPts val="0"/>
                </a:spcBef>
                <a:spcAft>
                  <a:spcPts val="0"/>
                </a:spcAft>
              </a:pPr>
              <a:t>‹#›</a:t>
            </a:fld>
            <a:endParaRPr lang="en-US" dirty="0">
              <a:solidFill>
                <a:srgbClr val="0F238C"/>
              </a:soli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 y="0"/>
            <a:ext cx="400786" cy="5130000"/>
          </a:xfrm>
          <a:prstGeom prst="rect">
            <a:avLst/>
          </a:prstGeom>
        </p:spPr>
      </p:pic>
    </p:spTree>
    <p:extLst>
      <p:ext uri="{BB962C8B-B14F-4D97-AF65-F5344CB8AC3E}">
        <p14:creationId xmlns:p14="http://schemas.microsoft.com/office/powerpoint/2010/main" val="1429353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2_ASML text slide">
    <p:spTree>
      <p:nvGrpSpPr>
        <p:cNvPr id="1" name=""/>
        <p:cNvGrpSpPr/>
        <p:nvPr/>
      </p:nvGrpSpPr>
      <p:grpSpPr>
        <a:xfrm>
          <a:off x="0" y="0"/>
          <a:ext cx="0" cy="0"/>
          <a:chOff x="0" y="0"/>
          <a:chExt cx="0" cy="0"/>
        </a:xfrm>
      </p:grpSpPr>
      <p:sp>
        <p:nvSpPr>
          <p:cNvPr id="5" name="Rectangle 4"/>
          <p:cNvSpPr/>
          <p:nvPr userDrawn="1"/>
        </p:nvSpPr>
        <p:spPr>
          <a:xfrm>
            <a:off x="8305800" y="133350"/>
            <a:ext cx="76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srgbClr val="FFFFFF"/>
              </a:solidFill>
            </a:endParaRPr>
          </a:p>
        </p:txBody>
      </p:sp>
      <p:sp>
        <p:nvSpPr>
          <p:cNvPr id="6" name="Title 5"/>
          <p:cNvSpPr>
            <a:spLocks noGrp="1"/>
          </p:cNvSpPr>
          <p:nvPr>
            <p:ph type="title" hasCustomPrompt="1"/>
          </p:nvPr>
        </p:nvSpPr>
        <p:spPr>
          <a:xfrm>
            <a:off x="731520" y="347472"/>
            <a:ext cx="7365588" cy="557022"/>
          </a:xfrm>
          <a:prstGeom prst="rect">
            <a:avLst/>
          </a:prstGeom>
        </p:spPr>
        <p:txBody>
          <a:bodyPr lIns="0" tIns="0" rIns="0" bIns="0"/>
          <a:lstStyle>
            <a:lvl1pPr algn="l">
              <a:defRPr sz="2400" baseline="0">
                <a:solidFill>
                  <a:schemeClr val="tx1"/>
                </a:solidFill>
              </a:defRPr>
            </a:lvl1pPr>
          </a:lstStyle>
          <a:p>
            <a:r>
              <a:rPr lang="en-US" dirty="0"/>
              <a:t>Text title, Arial </a:t>
            </a:r>
            <a:r>
              <a:rPr lang="en-US" dirty="0" err="1"/>
              <a:t>24pt</a:t>
            </a:r>
            <a:r>
              <a:rPr lang="en-US" dirty="0"/>
              <a:t> dark gray</a:t>
            </a:r>
            <a:br>
              <a:rPr lang="en-US" dirty="0"/>
            </a:br>
            <a:endParaRPr lang="en-US" dirty="0"/>
          </a:p>
        </p:txBody>
      </p:sp>
      <p:pic>
        <p:nvPicPr>
          <p:cNvPr id="18" name="Picture 17"/>
          <p:cNvPicPr>
            <a:picLocks noChangeAspect="1"/>
          </p:cNvPicPr>
          <p:nvPr userDrawn="1"/>
        </p:nvPicPr>
        <p:blipFill rotWithShape="1">
          <a:blip r:embed="rId2">
            <a:extLst>
              <a:ext uri="{28A0092B-C50C-407E-A947-70E740481C1C}">
                <a14:useLocalDpi xmlns:a14="http://schemas.microsoft.com/office/drawing/2010/main" val="0"/>
              </a:ext>
            </a:extLst>
          </a:blip>
          <a:srcRect l="89152" r="9151"/>
          <a:stretch/>
        </p:blipFill>
        <p:spPr>
          <a:xfrm>
            <a:off x="8097108" y="0"/>
            <a:ext cx="155122" cy="5143500"/>
          </a:xfrm>
          <a:prstGeom prst="rect">
            <a:avLst/>
          </a:prstGeom>
        </p:spPr>
      </p:pic>
      <p:sp>
        <p:nvSpPr>
          <p:cNvPr id="7" name="Text Placeholder 6"/>
          <p:cNvSpPr>
            <a:spLocks noGrp="1"/>
          </p:cNvSpPr>
          <p:nvPr>
            <p:ph type="body" sz="quarter" idx="11" hasCustomPrompt="1"/>
          </p:nvPr>
        </p:nvSpPr>
        <p:spPr>
          <a:xfrm>
            <a:off x="1097280" y="1069848"/>
            <a:ext cx="6999828" cy="3711702"/>
          </a:xfrm>
          <a:prstGeom prst="rect">
            <a:avLst/>
          </a:prstGeom>
        </p:spPr>
        <p:txBody>
          <a:bodyPr wrap="square" lIns="0" tIns="0" rIns="0" bIns="0">
            <a:normAutofit/>
          </a:bodyPr>
          <a:lstStyle>
            <a:lvl1pPr marL="0" indent="0">
              <a:spcBef>
                <a:spcPts val="0"/>
              </a:spcBef>
              <a:spcAft>
                <a:spcPts val="600"/>
              </a:spcAft>
              <a:buNone/>
              <a:defRPr sz="1800">
                <a:solidFill>
                  <a:schemeClr val="tx2"/>
                </a:solidFill>
              </a:defRPr>
            </a:lvl1pPr>
            <a:lvl2pPr marL="403225" indent="-173038">
              <a:spcBef>
                <a:spcPts val="0"/>
              </a:spcBef>
              <a:spcAft>
                <a:spcPts val="600"/>
              </a:spcAft>
              <a:buFont typeface="Arial" pitchFamily="34" charset="0"/>
              <a:buChar char="•"/>
              <a:tabLst/>
              <a:defRPr sz="1600">
                <a:solidFill>
                  <a:schemeClr val="tx2"/>
                </a:solidFill>
              </a:defRPr>
            </a:lvl2pPr>
            <a:lvl3pPr marL="741363" indent="-173038">
              <a:spcBef>
                <a:spcPts val="0"/>
              </a:spcBef>
              <a:spcAft>
                <a:spcPts val="600"/>
              </a:spcAft>
              <a:defRPr sz="1400">
                <a:solidFill>
                  <a:schemeClr val="tx2"/>
                </a:solidFill>
              </a:defRPr>
            </a:lvl3pPr>
          </a:lstStyle>
          <a:p>
            <a:pPr lvl="0"/>
            <a:r>
              <a:rPr lang="en-US" dirty="0"/>
              <a:t>Text, Arial </a:t>
            </a:r>
            <a:r>
              <a:rPr lang="en-US" dirty="0" err="1"/>
              <a:t>18pt</a:t>
            </a:r>
            <a:r>
              <a:rPr lang="en-US" dirty="0"/>
              <a:t> middle blue</a:t>
            </a:r>
          </a:p>
          <a:p>
            <a:pPr lvl="1"/>
            <a:r>
              <a:rPr lang="en-US" dirty="0"/>
              <a:t>Second level, </a:t>
            </a:r>
            <a:r>
              <a:rPr lang="en-US" dirty="0" err="1"/>
              <a:t>16pt</a:t>
            </a:r>
            <a:r>
              <a:rPr lang="en-US" dirty="0"/>
              <a:t> middle blue</a:t>
            </a:r>
          </a:p>
          <a:p>
            <a:pPr lvl="2"/>
            <a:r>
              <a:rPr lang="en-US" dirty="0"/>
              <a:t>Third level, </a:t>
            </a:r>
            <a:r>
              <a:rPr lang="en-US" dirty="0" err="1"/>
              <a:t>14pt</a:t>
            </a:r>
            <a:r>
              <a:rPr lang="en-US" dirty="0"/>
              <a:t> middle blue</a:t>
            </a:r>
          </a:p>
        </p:txBody>
      </p:sp>
      <p:sp>
        <p:nvSpPr>
          <p:cNvPr id="31" name="Freeform 30"/>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2" name="Freeform 31"/>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3" name="Freeform 32"/>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4" name="Freeform 33"/>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5" name="Freeform 34"/>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 y="0"/>
            <a:ext cx="400786" cy="5130000"/>
          </a:xfrm>
          <a:prstGeom prst="rect">
            <a:avLst/>
          </a:prstGeom>
        </p:spPr>
      </p:pic>
      <p:sp>
        <p:nvSpPr>
          <p:cNvPr id="4" name="TextBox 3"/>
          <p:cNvSpPr txBox="1"/>
          <p:nvPr userDrawn="1"/>
        </p:nvSpPr>
        <p:spPr>
          <a:xfrm>
            <a:off x="8071431" y="858026"/>
            <a:ext cx="937056" cy="107722"/>
          </a:xfrm>
          <a:prstGeom prst="rect">
            <a:avLst/>
          </a:prstGeom>
        </p:spPr>
        <p:txBody>
          <a:bodyPr wrap="square" lIns="0" tIns="0" rIns="0" bIns="0">
            <a:noAutofit/>
          </a:bodyPr>
          <a:lstStyle>
            <a:defPPr>
              <a:defRPr lang="en-US"/>
            </a:defPPr>
            <a:lvl1pPr algn="r">
              <a:defRPr sz="700"/>
            </a:lvl1pPr>
          </a:lstStyle>
          <a:p>
            <a:pPr defTabSz="914400" fontAlgn="auto">
              <a:spcBef>
                <a:spcPts val="0"/>
              </a:spcBef>
              <a:spcAft>
                <a:spcPts val="0"/>
              </a:spcAft>
            </a:pPr>
            <a:fld id="{1A52FB18-8C88-47D4-BF4A-9DF76D562C5A}" type="datetime3">
              <a:rPr lang="en-US" smtClean="0">
                <a:solidFill>
                  <a:srgbClr val="0F238C"/>
                </a:solidFill>
                <a:latin typeface="Arial"/>
              </a:rPr>
              <a:pPr defTabSz="914400" fontAlgn="auto">
                <a:spcBef>
                  <a:spcPts val="0"/>
                </a:spcBef>
                <a:spcAft>
                  <a:spcPts val="0"/>
                </a:spcAft>
              </a:pPr>
              <a:t>3 December 2018</a:t>
            </a:fld>
            <a:endParaRPr lang="en-US" dirty="0" err="1">
              <a:solidFill>
                <a:srgbClr val="0F238C"/>
              </a:solidFill>
              <a:latin typeface="Arial"/>
            </a:endParaRPr>
          </a:p>
        </p:txBody>
      </p:sp>
      <p:sp>
        <p:nvSpPr>
          <p:cNvPr id="9" name="TextBox 8"/>
          <p:cNvSpPr txBox="1"/>
          <p:nvPr userDrawn="1"/>
        </p:nvSpPr>
        <p:spPr>
          <a:xfrm>
            <a:off x="8490992" y="740973"/>
            <a:ext cx="513213" cy="107722"/>
          </a:xfrm>
          <a:prstGeom prst="rect">
            <a:avLst/>
          </a:prstGeom>
        </p:spPr>
        <p:txBody>
          <a:bodyPr lIns="0" tIns="0" rIns="0" bIns="0"/>
          <a:lstStyle>
            <a:defPPr>
              <a:defRPr lang="en-US"/>
            </a:defPPr>
            <a:lvl1pPr algn="r">
              <a:defRPr sz="700"/>
            </a:lvl1pPr>
          </a:lstStyle>
          <a:p>
            <a:pPr defTabSz="914400" fontAlgn="auto">
              <a:spcBef>
                <a:spcPts val="0"/>
              </a:spcBef>
              <a:spcAft>
                <a:spcPts val="0"/>
              </a:spcAft>
            </a:pPr>
            <a:r>
              <a:rPr lang="en-US" dirty="0">
                <a:solidFill>
                  <a:srgbClr val="0F238C"/>
                </a:solidFill>
                <a:latin typeface="Arial"/>
              </a:rPr>
              <a:t>Slide </a:t>
            </a:r>
            <a:fld id="{2BF23E3A-8558-42B9-AEEE-59D910584A16}" type="slidenum">
              <a:rPr lang="en-US" smtClean="0">
                <a:solidFill>
                  <a:srgbClr val="0F238C"/>
                </a:solidFill>
                <a:latin typeface="Arial"/>
              </a:rPr>
              <a:pPr defTabSz="914400" fontAlgn="auto">
                <a:spcBef>
                  <a:spcPts val="0"/>
                </a:spcBef>
                <a:spcAft>
                  <a:spcPts val="0"/>
                </a:spcAft>
              </a:pPr>
              <a:t>‹#›</a:t>
            </a:fld>
            <a:endParaRPr lang="en-US" dirty="0" err="1">
              <a:solidFill>
                <a:srgbClr val="0F238C"/>
              </a:solidFill>
              <a:latin typeface="Arial"/>
            </a:endParaRPr>
          </a:p>
        </p:txBody>
      </p:sp>
      <p:sp>
        <p:nvSpPr>
          <p:cNvPr id="11" name="TextBox 10"/>
          <p:cNvSpPr txBox="1"/>
          <p:nvPr userDrawn="1"/>
        </p:nvSpPr>
        <p:spPr>
          <a:xfrm>
            <a:off x="8029825" y="562557"/>
            <a:ext cx="969331" cy="123111"/>
          </a:xfrm>
          <a:prstGeom prst="rect">
            <a:avLst/>
          </a:prstGeom>
        </p:spPr>
        <p:txBody>
          <a:bodyPr lIns="0" tIns="0" rIns="0" bIns="0"/>
          <a:lstStyle>
            <a:defPPr>
              <a:defRPr lang="en-US"/>
            </a:defPPr>
            <a:lvl1pPr algn="r">
              <a:defRPr sz="800" b="1">
                <a:solidFill>
                  <a:schemeClr val="tx2"/>
                </a:solidFill>
              </a:defRPr>
            </a:lvl1pPr>
          </a:lstStyle>
          <a:p>
            <a:pPr defTabSz="914400" fontAlgn="auto">
              <a:spcBef>
                <a:spcPts val="0"/>
              </a:spcBef>
              <a:spcAft>
                <a:spcPts val="0"/>
              </a:spcAft>
            </a:pPr>
            <a:r>
              <a:rPr lang="en-US" dirty="0">
                <a:solidFill>
                  <a:srgbClr val="1C7DDB"/>
                </a:solidFill>
                <a:latin typeface="Arial"/>
              </a:rPr>
              <a:t>Confidential</a:t>
            </a:r>
          </a:p>
        </p:txBody>
      </p:sp>
    </p:spTree>
    <p:extLst>
      <p:ext uri="{BB962C8B-B14F-4D97-AF65-F5344CB8AC3E}">
        <p14:creationId xmlns:p14="http://schemas.microsoft.com/office/powerpoint/2010/main" val="27354216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3_ASML text slide">
    <p:spTree>
      <p:nvGrpSpPr>
        <p:cNvPr id="1" name=""/>
        <p:cNvGrpSpPr/>
        <p:nvPr/>
      </p:nvGrpSpPr>
      <p:grpSpPr>
        <a:xfrm>
          <a:off x="0" y="0"/>
          <a:ext cx="0" cy="0"/>
          <a:chOff x="0" y="0"/>
          <a:chExt cx="0" cy="0"/>
        </a:xfrm>
      </p:grpSpPr>
      <p:sp>
        <p:nvSpPr>
          <p:cNvPr id="5" name="Rectangle 4"/>
          <p:cNvSpPr/>
          <p:nvPr userDrawn="1"/>
        </p:nvSpPr>
        <p:spPr>
          <a:xfrm>
            <a:off x="8305800" y="133350"/>
            <a:ext cx="76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srgbClr val="FFFFFF"/>
              </a:solidFill>
            </a:endParaRPr>
          </a:p>
        </p:txBody>
      </p:sp>
      <p:sp>
        <p:nvSpPr>
          <p:cNvPr id="6" name="Title 5"/>
          <p:cNvSpPr>
            <a:spLocks noGrp="1"/>
          </p:cNvSpPr>
          <p:nvPr>
            <p:ph type="title" hasCustomPrompt="1"/>
          </p:nvPr>
        </p:nvSpPr>
        <p:spPr>
          <a:xfrm>
            <a:off x="731520" y="347472"/>
            <a:ext cx="7365588" cy="557022"/>
          </a:xfrm>
          <a:prstGeom prst="rect">
            <a:avLst/>
          </a:prstGeom>
        </p:spPr>
        <p:txBody>
          <a:bodyPr lIns="0" tIns="0" rIns="0" bIns="0"/>
          <a:lstStyle>
            <a:lvl1pPr algn="l">
              <a:defRPr sz="2400" baseline="0">
                <a:solidFill>
                  <a:schemeClr val="tx1"/>
                </a:solidFill>
              </a:defRPr>
            </a:lvl1pPr>
          </a:lstStyle>
          <a:p>
            <a:r>
              <a:rPr lang="en-US" dirty="0"/>
              <a:t>Text title, Arial </a:t>
            </a:r>
            <a:r>
              <a:rPr lang="en-US" dirty="0" err="1"/>
              <a:t>24pt</a:t>
            </a:r>
            <a:r>
              <a:rPr lang="en-US" dirty="0"/>
              <a:t> dark gray</a:t>
            </a:r>
            <a:br>
              <a:rPr lang="en-US" dirty="0"/>
            </a:br>
            <a:endParaRPr lang="en-US" dirty="0"/>
          </a:p>
        </p:txBody>
      </p:sp>
      <p:pic>
        <p:nvPicPr>
          <p:cNvPr id="18" name="Picture 17"/>
          <p:cNvPicPr>
            <a:picLocks noChangeAspect="1"/>
          </p:cNvPicPr>
          <p:nvPr userDrawn="1"/>
        </p:nvPicPr>
        <p:blipFill rotWithShape="1">
          <a:blip r:embed="rId2">
            <a:extLst>
              <a:ext uri="{28A0092B-C50C-407E-A947-70E740481C1C}">
                <a14:useLocalDpi xmlns:a14="http://schemas.microsoft.com/office/drawing/2010/main" val="0"/>
              </a:ext>
            </a:extLst>
          </a:blip>
          <a:srcRect l="89152" r="9151"/>
          <a:stretch/>
        </p:blipFill>
        <p:spPr>
          <a:xfrm>
            <a:off x="8097108" y="0"/>
            <a:ext cx="155122" cy="5143500"/>
          </a:xfrm>
          <a:prstGeom prst="rect">
            <a:avLst/>
          </a:prstGeom>
        </p:spPr>
      </p:pic>
      <p:sp>
        <p:nvSpPr>
          <p:cNvPr id="7" name="Text Placeholder 6"/>
          <p:cNvSpPr>
            <a:spLocks noGrp="1"/>
          </p:cNvSpPr>
          <p:nvPr>
            <p:ph type="body" sz="quarter" idx="11" hasCustomPrompt="1"/>
          </p:nvPr>
        </p:nvSpPr>
        <p:spPr>
          <a:xfrm>
            <a:off x="1097280" y="1069848"/>
            <a:ext cx="6999828" cy="3711702"/>
          </a:xfrm>
          <a:prstGeom prst="rect">
            <a:avLst/>
          </a:prstGeom>
        </p:spPr>
        <p:txBody>
          <a:bodyPr wrap="square" lIns="0" tIns="0" rIns="0" bIns="0">
            <a:normAutofit/>
          </a:bodyPr>
          <a:lstStyle>
            <a:lvl1pPr marL="0" indent="0">
              <a:spcBef>
                <a:spcPts val="0"/>
              </a:spcBef>
              <a:spcAft>
                <a:spcPts val="600"/>
              </a:spcAft>
              <a:buNone/>
              <a:defRPr sz="1800">
                <a:solidFill>
                  <a:schemeClr val="tx2"/>
                </a:solidFill>
              </a:defRPr>
            </a:lvl1pPr>
            <a:lvl2pPr marL="403225" indent="-173038">
              <a:spcBef>
                <a:spcPts val="0"/>
              </a:spcBef>
              <a:spcAft>
                <a:spcPts val="600"/>
              </a:spcAft>
              <a:buFont typeface="Arial" pitchFamily="34" charset="0"/>
              <a:buChar char="•"/>
              <a:tabLst/>
              <a:defRPr sz="1600">
                <a:solidFill>
                  <a:schemeClr val="tx2"/>
                </a:solidFill>
              </a:defRPr>
            </a:lvl2pPr>
            <a:lvl3pPr marL="741363" indent="-173038">
              <a:spcBef>
                <a:spcPts val="0"/>
              </a:spcBef>
              <a:spcAft>
                <a:spcPts val="600"/>
              </a:spcAft>
              <a:defRPr sz="1400">
                <a:solidFill>
                  <a:schemeClr val="tx2"/>
                </a:solidFill>
              </a:defRPr>
            </a:lvl3pPr>
          </a:lstStyle>
          <a:p>
            <a:pPr lvl="0"/>
            <a:r>
              <a:rPr lang="en-US" dirty="0"/>
              <a:t>Text, Arial </a:t>
            </a:r>
            <a:r>
              <a:rPr lang="en-US" dirty="0" err="1"/>
              <a:t>18pt</a:t>
            </a:r>
            <a:r>
              <a:rPr lang="en-US" dirty="0"/>
              <a:t> middle blue</a:t>
            </a:r>
          </a:p>
          <a:p>
            <a:pPr lvl="1"/>
            <a:r>
              <a:rPr lang="en-US" dirty="0"/>
              <a:t>Second level, </a:t>
            </a:r>
            <a:r>
              <a:rPr lang="en-US" dirty="0" err="1"/>
              <a:t>16pt</a:t>
            </a:r>
            <a:r>
              <a:rPr lang="en-US" dirty="0"/>
              <a:t> middle blue</a:t>
            </a:r>
          </a:p>
          <a:p>
            <a:pPr lvl="2"/>
            <a:r>
              <a:rPr lang="en-US" dirty="0"/>
              <a:t>Third level, </a:t>
            </a:r>
            <a:r>
              <a:rPr lang="en-US" dirty="0" err="1"/>
              <a:t>14pt</a:t>
            </a:r>
            <a:r>
              <a:rPr lang="en-US" dirty="0"/>
              <a:t> middle blue</a:t>
            </a:r>
          </a:p>
        </p:txBody>
      </p:sp>
      <p:sp>
        <p:nvSpPr>
          <p:cNvPr id="31" name="Freeform 30"/>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2" name="Freeform 31"/>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3" name="Freeform 32"/>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4" name="Freeform 33"/>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5" name="Freeform 34"/>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 y="0"/>
            <a:ext cx="400786" cy="5130000"/>
          </a:xfrm>
          <a:prstGeom prst="rect">
            <a:avLst/>
          </a:prstGeom>
        </p:spPr>
      </p:pic>
      <p:sp>
        <p:nvSpPr>
          <p:cNvPr id="4" name="TextBox 3"/>
          <p:cNvSpPr txBox="1"/>
          <p:nvPr userDrawn="1"/>
        </p:nvSpPr>
        <p:spPr>
          <a:xfrm>
            <a:off x="8071431" y="858026"/>
            <a:ext cx="937056" cy="107722"/>
          </a:xfrm>
          <a:prstGeom prst="rect">
            <a:avLst/>
          </a:prstGeom>
        </p:spPr>
        <p:txBody>
          <a:bodyPr wrap="square" lIns="0" tIns="0" rIns="0" bIns="0">
            <a:noAutofit/>
          </a:bodyPr>
          <a:lstStyle>
            <a:defPPr>
              <a:defRPr lang="en-US"/>
            </a:defPPr>
            <a:lvl1pPr algn="r">
              <a:defRPr sz="700"/>
            </a:lvl1pPr>
          </a:lstStyle>
          <a:p>
            <a:pPr defTabSz="914400" fontAlgn="auto">
              <a:spcBef>
                <a:spcPts val="0"/>
              </a:spcBef>
              <a:spcAft>
                <a:spcPts val="0"/>
              </a:spcAft>
            </a:pPr>
            <a:fld id="{1A52FB18-8C88-47D4-BF4A-9DF76D562C5A}" type="datetime3">
              <a:rPr lang="en-US" smtClean="0">
                <a:solidFill>
                  <a:srgbClr val="0F238C"/>
                </a:solidFill>
                <a:latin typeface="Arial"/>
              </a:rPr>
              <a:pPr defTabSz="914400" fontAlgn="auto">
                <a:spcBef>
                  <a:spcPts val="0"/>
                </a:spcBef>
                <a:spcAft>
                  <a:spcPts val="0"/>
                </a:spcAft>
              </a:pPr>
              <a:t>3 December 2018</a:t>
            </a:fld>
            <a:endParaRPr lang="en-US" dirty="0" err="1">
              <a:solidFill>
                <a:srgbClr val="0F238C"/>
              </a:solidFill>
              <a:latin typeface="Arial"/>
            </a:endParaRPr>
          </a:p>
        </p:txBody>
      </p:sp>
      <p:sp>
        <p:nvSpPr>
          <p:cNvPr id="9" name="TextBox 8"/>
          <p:cNvSpPr txBox="1"/>
          <p:nvPr userDrawn="1"/>
        </p:nvSpPr>
        <p:spPr>
          <a:xfrm>
            <a:off x="8490992" y="740973"/>
            <a:ext cx="513213" cy="107722"/>
          </a:xfrm>
          <a:prstGeom prst="rect">
            <a:avLst/>
          </a:prstGeom>
        </p:spPr>
        <p:txBody>
          <a:bodyPr lIns="0" tIns="0" rIns="0" bIns="0"/>
          <a:lstStyle>
            <a:defPPr>
              <a:defRPr lang="en-US"/>
            </a:defPPr>
            <a:lvl1pPr algn="r">
              <a:defRPr sz="700"/>
            </a:lvl1pPr>
          </a:lstStyle>
          <a:p>
            <a:pPr defTabSz="914400" fontAlgn="auto">
              <a:spcBef>
                <a:spcPts val="0"/>
              </a:spcBef>
              <a:spcAft>
                <a:spcPts val="0"/>
              </a:spcAft>
            </a:pPr>
            <a:r>
              <a:rPr lang="en-US" dirty="0">
                <a:solidFill>
                  <a:srgbClr val="0F238C"/>
                </a:solidFill>
                <a:latin typeface="Arial"/>
              </a:rPr>
              <a:t>Slide </a:t>
            </a:r>
            <a:fld id="{2BF23E3A-8558-42B9-AEEE-59D910584A16}" type="slidenum">
              <a:rPr lang="en-US" smtClean="0">
                <a:solidFill>
                  <a:srgbClr val="0F238C"/>
                </a:solidFill>
                <a:latin typeface="Arial"/>
              </a:rPr>
              <a:pPr defTabSz="914400" fontAlgn="auto">
                <a:spcBef>
                  <a:spcPts val="0"/>
                </a:spcBef>
                <a:spcAft>
                  <a:spcPts val="0"/>
                </a:spcAft>
              </a:pPr>
              <a:t>‹#›</a:t>
            </a:fld>
            <a:endParaRPr lang="en-US" dirty="0" err="1">
              <a:solidFill>
                <a:srgbClr val="0F238C"/>
              </a:solidFill>
              <a:latin typeface="Arial"/>
            </a:endParaRPr>
          </a:p>
        </p:txBody>
      </p:sp>
      <p:sp>
        <p:nvSpPr>
          <p:cNvPr id="11" name="TextBox 10"/>
          <p:cNvSpPr txBox="1"/>
          <p:nvPr userDrawn="1"/>
        </p:nvSpPr>
        <p:spPr>
          <a:xfrm>
            <a:off x="8029825" y="562557"/>
            <a:ext cx="969331" cy="123111"/>
          </a:xfrm>
          <a:prstGeom prst="rect">
            <a:avLst/>
          </a:prstGeom>
        </p:spPr>
        <p:txBody>
          <a:bodyPr lIns="0" tIns="0" rIns="0" bIns="0"/>
          <a:lstStyle>
            <a:defPPr>
              <a:defRPr lang="en-US"/>
            </a:defPPr>
            <a:lvl1pPr algn="r">
              <a:defRPr sz="800" b="1">
                <a:solidFill>
                  <a:schemeClr val="tx2"/>
                </a:solidFill>
              </a:defRPr>
            </a:lvl1pPr>
          </a:lstStyle>
          <a:p>
            <a:pPr defTabSz="914400" fontAlgn="auto">
              <a:spcBef>
                <a:spcPts val="0"/>
              </a:spcBef>
              <a:spcAft>
                <a:spcPts val="0"/>
              </a:spcAft>
            </a:pPr>
            <a:r>
              <a:rPr lang="en-US" dirty="0">
                <a:solidFill>
                  <a:srgbClr val="1C7DDB"/>
                </a:solidFill>
                <a:latin typeface="Arial"/>
              </a:rPr>
              <a:t>Confidential</a:t>
            </a:r>
          </a:p>
        </p:txBody>
      </p:sp>
    </p:spTree>
    <p:extLst>
      <p:ext uri="{BB962C8B-B14F-4D97-AF65-F5344CB8AC3E}">
        <p14:creationId xmlns:p14="http://schemas.microsoft.com/office/powerpoint/2010/main" val="3803541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SML Agenda slide">
    <p:spTree>
      <p:nvGrpSpPr>
        <p:cNvPr id="1" name=""/>
        <p:cNvGrpSpPr/>
        <p:nvPr/>
      </p:nvGrpSpPr>
      <p:grpSpPr>
        <a:xfrm>
          <a:off x="0" y="0"/>
          <a:ext cx="0" cy="0"/>
          <a:chOff x="0" y="0"/>
          <a:chExt cx="0" cy="0"/>
        </a:xfrm>
      </p:grpSpPr>
      <p:sp>
        <p:nvSpPr>
          <p:cNvPr id="6" name="Text Placeholder 6"/>
          <p:cNvSpPr>
            <a:spLocks noGrp="1"/>
          </p:cNvSpPr>
          <p:nvPr>
            <p:ph type="body" sz="quarter" idx="13" hasCustomPrompt="1"/>
          </p:nvPr>
        </p:nvSpPr>
        <p:spPr>
          <a:xfrm>
            <a:off x="1463040" y="1463040"/>
            <a:ext cx="6634068" cy="3166110"/>
          </a:xfrm>
          <a:prstGeom prst="rect">
            <a:avLst/>
          </a:prstGeom>
        </p:spPr>
        <p:txBody>
          <a:bodyPr wrap="square" lIns="0" tIns="0" rIns="0" bIns="0"/>
          <a:lstStyle>
            <a:lvl1pPr marL="0" indent="0">
              <a:spcBef>
                <a:spcPts val="0"/>
              </a:spcBef>
              <a:spcAft>
                <a:spcPts val="600"/>
              </a:spcAft>
              <a:buNone/>
              <a:defRPr sz="2800">
                <a:solidFill>
                  <a:schemeClr val="tx2"/>
                </a:solidFill>
              </a:defRPr>
            </a:lvl1pPr>
            <a:lvl2pPr marL="230188" indent="-230188">
              <a:spcBef>
                <a:spcPts val="0"/>
              </a:spcBef>
              <a:spcAft>
                <a:spcPts val="600"/>
              </a:spcAft>
              <a:buFont typeface="Arial" pitchFamily="34" charset="0"/>
              <a:buChar char="•"/>
              <a:tabLst/>
              <a:defRPr sz="2400">
                <a:solidFill>
                  <a:schemeClr val="tx2"/>
                </a:solidFill>
              </a:defRPr>
            </a:lvl2pPr>
            <a:lvl3pPr marL="741363" indent="-173038">
              <a:spcBef>
                <a:spcPts val="0"/>
              </a:spcBef>
              <a:spcAft>
                <a:spcPts val="600"/>
              </a:spcAft>
              <a:defRPr sz="2800">
                <a:solidFill>
                  <a:schemeClr val="tx2"/>
                </a:solidFill>
              </a:defRPr>
            </a:lvl3pPr>
          </a:lstStyle>
          <a:p>
            <a:pPr lvl="1"/>
            <a:r>
              <a:rPr lang="en-US" noProof="0" dirty="0"/>
              <a:t>Agenda items</a:t>
            </a:r>
          </a:p>
        </p:txBody>
      </p:sp>
      <p:sp>
        <p:nvSpPr>
          <p:cNvPr id="7" name="Text Placeholder 8"/>
          <p:cNvSpPr>
            <a:spLocks noGrp="1"/>
          </p:cNvSpPr>
          <p:nvPr>
            <p:ph type="body" sz="quarter" idx="14" hasCustomPrompt="1"/>
          </p:nvPr>
        </p:nvSpPr>
        <p:spPr>
          <a:xfrm>
            <a:off x="1097280" y="1069848"/>
            <a:ext cx="2362200" cy="282702"/>
          </a:xfrm>
          <a:prstGeom prst="rect">
            <a:avLst/>
          </a:prstGeom>
        </p:spPr>
        <p:txBody>
          <a:bodyPr lIns="0" tIns="0" rIns="0" bIns="0"/>
          <a:lstStyle>
            <a:lvl1pPr marL="0" indent="0">
              <a:buFontTx/>
              <a:buNone/>
              <a:defRPr sz="1400"/>
            </a:lvl1pPr>
          </a:lstStyle>
          <a:p>
            <a:pPr lvl="0"/>
            <a:r>
              <a:rPr lang="en-US" noProof="0" dirty="0"/>
              <a:t>Agenda</a:t>
            </a:r>
          </a:p>
        </p:txBody>
      </p:sp>
      <p:sp>
        <p:nvSpPr>
          <p:cNvPr id="11"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latin typeface="+mn-lt"/>
              </a:defRPr>
            </a:lvl1pPr>
          </a:lstStyle>
          <a:p>
            <a:r>
              <a:rPr lang="en-US" noProof="0" dirty="0"/>
              <a:t>1715.4</a:t>
            </a:r>
          </a:p>
        </p:txBody>
      </p:sp>
      <p:sp>
        <p:nvSpPr>
          <p:cNvPr id="12"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latin typeface="+mn-lt"/>
              </a:defRPr>
            </a:lvl1pPr>
          </a:lstStyle>
          <a:p>
            <a:r>
              <a:rPr lang="en-US" noProof="0" dirty="0"/>
              <a:t>Slide </a:t>
            </a:r>
            <a:fld id="{1D9B13CD-33A0-446D-8703-F89F9F109F54}" type="slidenum">
              <a:rPr lang="en-US" noProof="0" smtClean="0"/>
              <a:pPr/>
              <a:t>‹#›</a:t>
            </a:fld>
            <a:endParaRPr lang="en-US" noProof="0" dirty="0"/>
          </a:p>
        </p:txBody>
      </p:sp>
      <p:sp>
        <p:nvSpPr>
          <p:cNvPr id="13" name="Footer Placeholder 4"/>
          <p:cNvSpPr>
            <a:spLocks noGrp="1"/>
          </p:cNvSpPr>
          <p:nvPr>
            <p:ph type="ftr" sz="quarter" idx="3"/>
          </p:nvPr>
        </p:nvSpPr>
        <p:spPr>
          <a:xfrm>
            <a:off x="8252229" y="514800"/>
            <a:ext cx="751973" cy="91440"/>
          </a:xfrm>
          <a:prstGeom prst="rect">
            <a:avLst/>
          </a:prstGeom>
        </p:spPr>
        <p:txBody>
          <a:bodyPr lIns="0" tIns="0" rIns="0" bIns="0" anchor="ctr" anchorCtr="0"/>
          <a:lstStyle>
            <a:lvl1pPr algn="r">
              <a:defRPr sz="700" b="1">
                <a:solidFill>
                  <a:schemeClr val="tx1"/>
                </a:solidFill>
                <a:latin typeface="+mn-lt"/>
              </a:defRPr>
            </a:lvl1pPr>
          </a:lstStyle>
          <a:p>
            <a:r>
              <a:rPr lang="en-US" noProof="0" dirty="0"/>
              <a:t>Confidential</a:t>
            </a:r>
          </a:p>
        </p:txBody>
      </p:sp>
    </p:spTree>
    <p:extLst>
      <p:ext uri="{BB962C8B-B14F-4D97-AF65-F5344CB8AC3E}">
        <p14:creationId xmlns:p14="http://schemas.microsoft.com/office/powerpoint/2010/main" val="5292352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4_ASML text slide">
    <p:spTree>
      <p:nvGrpSpPr>
        <p:cNvPr id="1" name=""/>
        <p:cNvGrpSpPr/>
        <p:nvPr/>
      </p:nvGrpSpPr>
      <p:grpSpPr>
        <a:xfrm>
          <a:off x="0" y="0"/>
          <a:ext cx="0" cy="0"/>
          <a:chOff x="0" y="0"/>
          <a:chExt cx="0" cy="0"/>
        </a:xfrm>
      </p:grpSpPr>
      <p:sp>
        <p:nvSpPr>
          <p:cNvPr id="5" name="Rectangle 4"/>
          <p:cNvSpPr/>
          <p:nvPr userDrawn="1"/>
        </p:nvSpPr>
        <p:spPr>
          <a:xfrm>
            <a:off x="8305800" y="133350"/>
            <a:ext cx="76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srgbClr val="FFFFFF"/>
              </a:solidFill>
            </a:endParaRPr>
          </a:p>
        </p:txBody>
      </p:sp>
      <p:sp>
        <p:nvSpPr>
          <p:cNvPr id="6" name="Title 5"/>
          <p:cNvSpPr>
            <a:spLocks noGrp="1"/>
          </p:cNvSpPr>
          <p:nvPr>
            <p:ph type="title" hasCustomPrompt="1"/>
          </p:nvPr>
        </p:nvSpPr>
        <p:spPr>
          <a:xfrm>
            <a:off x="731520" y="347472"/>
            <a:ext cx="7365588" cy="557022"/>
          </a:xfrm>
          <a:prstGeom prst="rect">
            <a:avLst/>
          </a:prstGeom>
        </p:spPr>
        <p:txBody>
          <a:bodyPr lIns="0" tIns="0" rIns="0" bIns="0"/>
          <a:lstStyle>
            <a:lvl1pPr algn="l">
              <a:defRPr sz="2400" baseline="0">
                <a:solidFill>
                  <a:schemeClr val="tx1"/>
                </a:solidFill>
              </a:defRPr>
            </a:lvl1pPr>
          </a:lstStyle>
          <a:p>
            <a:r>
              <a:rPr lang="en-US" dirty="0"/>
              <a:t>Text title, Arial </a:t>
            </a:r>
            <a:r>
              <a:rPr lang="en-US" dirty="0" err="1"/>
              <a:t>24pt</a:t>
            </a:r>
            <a:r>
              <a:rPr lang="en-US" dirty="0"/>
              <a:t> dark gray</a:t>
            </a:r>
            <a:br>
              <a:rPr lang="en-US" dirty="0"/>
            </a:br>
            <a:endParaRPr lang="en-US" dirty="0"/>
          </a:p>
        </p:txBody>
      </p:sp>
      <p:pic>
        <p:nvPicPr>
          <p:cNvPr id="18" name="Picture 17"/>
          <p:cNvPicPr>
            <a:picLocks noChangeAspect="1"/>
          </p:cNvPicPr>
          <p:nvPr userDrawn="1"/>
        </p:nvPicPr>
        <p:blipFill rotWithShape="1">
          <a:blip r:embed="rId2">
            <a:extLst>
              <a:ext uri="{28A0092B-C50C-407E-A947-70E740481C1C}">
                <a14:useLocalDpi xmlns:a14="http://schemas.microsoft.com/office/drawing/2010/main" val="0"/>
              </a:ext>
            </a:extLst>
          </a:blip>
          <a:srcRect l="89152" r="9151"/>
          <a:stretch/>
        </p:blipFill>
        <p:spPr>
          <a:xfrm>
            <a:off x="8097108" y="0"/>
            <a:ext cx="155122" cy="5143500"/>
          </a:xfrm>
          <a:prstGeom prst="rect">
            <a:avLst/>
          </a:prstGeom>
        </p:spPr>
      </p:pic>
      <p:sp>
        <p:nvSpPr>
          <p:cNvPr id="7" name="Text Placeholder 6"/>
          <p:cNvSpPr>
            <a:spLocks noGrp="1"/>
          </p:cNvSpPr>
          <p:nvPr>
            <p:ph type="body" sz="quarter" idx="11" hasCustomPrompt="1"/>
          </p:nvPr>
        </p:nvSpPr>
        <p:spPr>
          <a:xfrm>
            <a:off x="1097280" y="1069848"/>
            <a:ext cx="6999828" cy="3711702"/>
          </a:xfrm>
          <a:prstGeom prst="rect">
            <a:avLst/>
          </a:prstGeom>
        </p:spPr>
        <p:txBody>
          <a:bodyPr wrap="square" lIns="0" tIns="0" rIns="0" bIns="0">
            <a:normAutofit/>
          </a:bodyPr>
          <a:lstStyle>
            <a:lvl1pPr marL="0" indent="0">
              <a:spcBef>
                <a:spcPts val="0"/>
              </a:spcBef>
              <a:spcAft>
                <a:spcPts val="600"/>
              </a:spcAft>
              <a:buNone/>
              <a:defRPr sz="1800">
                <a:solidFill>
                  <a:schemeClr val="tx2"/>
                </a:solidFill>
              </a:defRPr>
            </a:lvl1pPr>
            <a:lvl2pPr marL="403225" indent="-173038">
              <a:spcBef>
                <a:spcPts val="0"/>
              </a:spcBef>
              <a:spcAft>
                <a:spcPts val="600"/>
              </a:spcAft>
              <a:buFont typeface="Arial" pitchFamily="34" charset="0"/>
              <a:buChar char="•"/>
              <a:tabLst/>
              <a:defRPr sz="1600">
                <a:solidFill>
                  <a:schemeClr val="tx2"/>
                </a:solidFill>
              </a:defRPr>
            </a:lvl2pPr>
            <a:lvl3pPr marL="741363" indent="-173038">
              <a:spcBef>
                <a:spcPts val="0"/>
              </a:spcBef>
              <a:spcAft>
                <a:spcPts val="600"/>
              </a:spcAft>
              <a:defRPr sz="1400">
                <a:solidFill>
                  <a:schemeClr val="tx2"/>
                </a:solidFill>
              </a:defRPr>
            </a:lvl3pPr>
          </a:lstStyle>
          <a:p>
            <a:pPr lvl="0"/>
            <a:r>
              <a:rPr lang="en-US" dirty="0"/>
              <a:t>Text, Arial </a:t>
            </a:r>
            <a:r>
              <a:rPr lang="en-US" dirty="0" err="1"/>
              <a:t>18pt</a:t>
            </a:r>
            <a:r>
              <a:rPr lang="en-US" dirty="0"/>
              <a:t> middle blue</a:t>
            </a:r>
          </a:p>
          <a:p>
            <a:pPr lvl="1"/>
            <a:r>
              <a:rPr lang="en-US" dirty="0"/>
              <a:t>Second level, </a:t>
            </a:r>
            <a:r>
              <a:rPr lang="en-US" dirty="0" err="1"/>
              <a:t>16pt</a:t>
            </a:r>
            <a:r>
              <a:rPr lang="en-US" dirty="0"/>
              <a:t> middle blue</a:t>
            </a:r>
          </a:p>
          <a:p>
            <a:pPr lvl="2"/>
            <a:r>
              <a:rPr lang="en-US" dirty="0"/>
              <a:t>Third level, </a:t>
            </a:r>
            <a:r>
              <a:rPr lang="en-US" dirty="0" err="1"/>
              <a:t>14pt</a:t>
            </a:r>
            <a:r>
              <a:rPr lang="en-US" dirty="0"/>
              <a:t> middle blue</a:t>
            </a:r>
          </a:p>
        </p:txBody>
      </p:sp>
      <p:sp>
        <p:nvSpPr>
          <p:cNvPr id="31" name="Freeform 30"/>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2" name="Freeform 31"/>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3" name="Freeform 32"/>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4" name="Freeform 33"/>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5" name="Freeform 34"/>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 y="0"/>
            <a:ext cx="400786" cy="5130000"/>
          </a:xfrm>
          <a:prstGeom prst="rect">
            <a:avLst/>
          </a:prstGeom>
        </p:spPr>
      </p:pic>
      <p:sp>
        <p:nvSpPr>
          <p:cNvPr id="4" name="TextBox 3"/>
          <p:cNvSpPr txBox="1"/>
          <p:nvPr userDrawn="1"/>
        </p:nvSpPr>
        <p:spPr>
          <a:xfrm>
            <a:off x="8071431" y="858026"/>
            <a:ext cx="937056" cy="107722"/>
          </a:xfrm>
          <a:prstGeom prst="rect">
            <a:avLst/>
          </a:prstGeom>
        </p:spPr>
        <p:txBody>
          <a:bodyPr wrap="square" lIns="0" tIns="0" rIns="0" bIns="0">
            <a:noAutofit/>
          </a:bodyPr>
          <a:lstStyle>
            <a:defPPr>
              <a:defRPr lang="en-US"/>
            </a:defPPr>
            <a:lvl1pPr algn="r">
              <a:defRPr sz="700"/>
            </a:lvl1pPr>
          </a:lstStyle>
          <a:p>
            <a:pPr defTabSz="914400" fontAlgn="auto">
              <a:spcBef>
                <a:spcPts val="0"/>
              </a:spcBef>
              <a:spcAft>
                <a:spcPts val="0"/>
              </a:spcAft>
            </a:pPr>
            <a:fld id="{1A52FB18-8C88-47D4-BF4A-9DF76D562C5A}" type="datetime3">
              <a:rPr lang="en-US" smtClean="0">
                <a:solidFill>
                  <a:srgbClr val="0F238C"/>
                </a:solidFill>
                <a:latin typeface="Arial"/>
              </a:rPr>
              <a:pPr defTabSz="914400" fontAlgn="auto">
                <a:spcBef>
                  <a:spcPts val="0"/>
                </a:spcBef>
                <a:spcAft>
                  <a:spcPts val="0"/>
                </a:spcAft>
              </a:pPr>
              <a:t>3 December 2018</a:t>
            </a:fld>
            <a:endParaRPr lang="en-US" dirty="0" err="1">
              <a:solidFill>
                <a:srgbClr val="0F238C"/>
              </a:solidFill>
              <a:latin typeface="Arial"/>
            </a:endParaRPr>
          </a:p>
        </p:txBody>
      </p:sp>
      <p:sp>
        <p:nvSpPr>
          <p:cNvPr id="9" name="TextBox 8"/>
          <p:cNvSpPr txBox="1"/>
          <p:nvPr userDrawn="1"/>
        </p:nvSpPr>
        <p:spPr>
          <a:xfrm>
            <a:off x="8490992" y="740973"/>
            <a:ext cx="513213" cy="107722"/>
          </a:xfrm>
          <a:prstGeom prst="rect">
            <a:avLst/>
          </a:prstGeom>
        </p:spPr>
        <p:txBody>
          <a:bodyPr lIns="0" tIns="0" rIns="0" bIns="0"/>
          <a:lstStyle>
            <a:defPPr>
              <a:defRPr lang="en-US"/>
            </a:defPPr>
            <a:lvl1pPr algn="r">
              <a:defRPr sz="700"/>
            </a:lvl1pPr>
          </a:lstStyle>
          <a:p>
            <a:pPr defTabSz="914400" fontAlgn="auto">
              <a:spcBef>
                <a:spcPts val="0"/>
              </a:spcBef>
              <a:spcAft>
                <a:spcPts val="0"/>
              </a:spcAft>
            </a:pPr>
            <a:r>
              <a:rPr lang="en-US" dirty="0">
                <a:solidFill>
                  <a:srgbClr val="0F238C"/>
                </a:solidFill>
                <a:latin typeface="Arial"/>
              </a:rPr>
              <a:t>Slide </a:t>
            </a:r>
            <a:fld id="{2BF23E3A-8558-42B9-AEEE-59D910584A16}" type="slidenum">
              <a:rPr lang="en-US" smtClean="0">
                <a:solidFill>
                  <a:srgbClr val="0F238C"/>
                </a:solidFill>
                <a:latin typeface="Arial"/>
              </a:rPr>
              <a:pPr defTabSz="914400" fontAlgn="auto">
                <a:spcBef>
                  <a:spcPts val="0"/>
                </a:spcBef>
                <a:spcAft>
                  <a:spcPts val="0"/>
                </a:spcAft>
              </a:pPr>
              <a:t>‹#›</a:t>
            </a:fld>
            <a:endParaRPr lang="en-US" dirty="0" err="1">
              <a:solidFill>
                <a:srgbClr val="0F238C"/>
              </a:solidFill>
              <a:latin typeface="Arial"/>
            </a:endParaRPr>
          </a:p>
        </p:txBody>
      </p:sp>
      <p:sp>
        <p:nvSpPr>
          <p:cNvPr id="11" name="TextBox 10"/>
          <p:cNvSpPr txBox="1"/>
          <p:nvPr userDrawn="1"/>
        </p:nvSpPr>
        <p:spPr>
          <a:xfrm>
            <a:off x="8029825" y="562557"/>
            <a:ext cx="969331" cy="123111"/>
          </a:xfrm>
          <a:prstGeom prst="rect">
            <a:avLst/>
          </a:prstGeom>
        </p:spPr>
        <p:txBody>
          <a:bodyPr lIns="0" tIns="0" rIns="0" bIns="0"/>
          <a:lstStyle>
            <a:defPPr>
              <a:defRPr lang="en-US"/>
            </a:defPPr>
            <a:lvl1pPr algn="r">
              <a:defRPr sz="800" b="1">
                <a:solidFill>
                  <a:schemeClr val="tx2"/>
                </a:solidFill>
              </a:defRPr>
            </a:lvl1pPr>
          </a:lstStyle>
          <a:p>
            <a:pPr defTabSz="914400" fontAlgn="auto">
              <a:spcBef>
                <a:spcPts val="0"/>
              </a:spcBef>
              <a:spcAft>
                <a:spcPts val="0"/>
              </a:spcAft>
            </a:pPr>
            <a:r>
              <a:rPr lang="en-US" dirty="0">
                <a:solidFill>
                  <a:srgbClr val="1C7DDB"/>
                </a:solidFill>
                <a:latin typeface="Arial"/>
              </a:rPr>
              <a:t>Confidential</a:t>
            </a:r>
          </a:p>
        </p:txBody>
      </p:sp>
    </p:spTree>
    <p:extLst>
      <p:ext uri="{BB962C8B-B14F-4D97-AF65-F5344CB8AC3E}">
        <p14:creationId xmlns:p14="http://schemas.microsoft.com/office/powerpoint/2010/main" val="10313566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5_ASML text slide">
    <p:spTree>
      <p:nvGrpSpPr>
        <p:cNvPr id="1" name=""/>
        <p:cNvGrpSpPr/>
        <p:nvPr/>
      </p:nvGrpSpPr>
      <p:grpSpPr>
        <a:xfrm>
          <a:off x="0" y="0"/>
          <a:ext cx="0" cy="0"/>
          <a:chOff x="0" y="0"/>
          <a:chExt cx="0" cy="0"/>
        </a:xfrm>
      </p:grpSpPr>
      <p:sp>
        <p:nvSpPr>
          <p:cNvPr id="5" name="Rectangle 4"/>
          <p:cNvSpPr/>
          <p:nvPr userDrawn="1"/>
        </p:nvSpPr>
        <p:spPr>
          <a:xfrm>
            <a:off x="8305800" y="133350"/>
            <a:ext cx="76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srgbClr val="FFFFFF"/>
              </a:solidFill>
            </a:endParaRPr>
          </a:p>
        </p:txBody>
      </p:sp>
      <p:sp>
        <p:nvSpPr>
          <p:cNvPr id="6" name="Title 5"/>
          <p:cNvSpPr>
            <a:spLocks noGrp="1"/>
          </p:cNvSpPr>
          <p:nvPr>
            <p:ph type="title" hasCustomPrompt="1"/>
          </p:nvPr>
        </p:nvSpPr>
        <p:spPr>
          <a:xfrm>
            <a:off x="731520" y="347472"/>
            <a:ext cx="7365588" cy="557022"/>
          </a:xfrm>
          <a:prstGeom prst="rect">
            <a:avLst/>
          </a:prstGeom>
        </p:spPr>
        <p:txBody>
          <a:bodyPr lIns="0" tIns="0" rIns="0" bIns="0"/>
          <a:lstStyle>
            <a:lvl1pPr algn="l">
              <a:defRPr sz="2400" baseline="0">
                <a:solidFill>
                  <a:schemeClr val="tx1"/>
                </a:solidFill>
              </a:defRPr>
            </a:lvl1pPr>
          </a:lstStyle>
          <a:p>
            <a:r>
              <a:rPr lang="en-US" dirty="0"/>
              <a:t>Text title, Arial </a:t>
            </a:r>
            <a:r>
              <a:rPr lang="en-US" dirty="0" err="1"/>
              <a:t>24pt</a:t>
            </a:r>
            <a:r>
              <a:rPr lang="en-US" dirty="0"/>
              <a:t> dark gray</a:t>
            </a:r>
            <a:br>
              <a:rPr lang="en-US" dirty="0"/>
            </a:br>
            <a:endParaRPr lang="en-US" dirty="0"/>
          </a:p>
        </p:txBody>
      </p:sp>
      <p:pic>
        <p:nvPicPr>
          <p:cNvPr id="18" name="Picture 17"/>
          <p:cNvPicPr>
            <a:picLocks noChangeAspect="1"/>
          </p:cNvPicPr>
          <p:nvPr userDrawn="1"/>
        </p:nvPicPr>
        <p:blipFill rotWithShape="1">
          <a:blip r:embed="rId2">
            <a:extLst>
              <a:ext uri="{28A0092B-C50C-407E-A947-70E740481C1C}">
                <a14:useLocalDpi xmlns:a14="http://schemas.microsoft.com/office/drawing/2010/main" val="0"/>
              </a:ext>
            </a:extLst>
          </a:blip>
          <a:srcRect l="89152" r="9151"/>
          <a:stretch/>
        </p:blipFill>
        <p:spPr>
          <a:xfrm>
            <a:off x="8097108" y="0"/>
            <a:ext cx="155122" cy="5143500"/>
          </a:xfrm>
          <a:prstGeom prst="rect">
            <a:avLst/>
          </a:prstGeom>
        </p:spPr>
      </p:pic>
      <p:sp>
        <p:nvSpPr>
          <p:cNvPr id="7" name="Text Placeholder 6"/>
          <p:cNvSpPr>
            <a:spLocks noGrp="1"/>
          </p:cNvSpPr>
          <p:nvPr>
            <p:ph type="body" sz="quarter" idx="11" hasCustomPrompt="1"/>
          </p:nvPr>
        </p:nvSpPr>
        <p:spPr>
          <a:xfrm>
            <a:off x="1097280" y="1069848"/>
            <a:ext cx="6999828" cy="3711702"/>
          </a:xfrm>
          <a:prstGeom prst="rect">
            <a:avLst/>
          </a:prstGeom>
        </p:spPr>
        <p:txBody>
          <a:bodyPr wrap="square" lIns="0" tIns="0" rIns="0" bIns="0">
            <a:normAutofit/>
          </a:bodyPr>
          <a:lstStyle>
            <a:lvl1pPr marL="0" indent="0">
              <a:spcBef>
                <a:spcPts val="0"/>
              </a:spcBef>
              <a:spcAft>
                <a:spcPts val="600"/>
              </a:spcAft>
              <a:buNone/>
              <a:defRPr sz="1800">
                <a:solidFill>
                  <a:schemeClr val="tx2"/>
                </a:solidFill>
              </a:defRPr>
            </a:lvl1pPr>
            <a:lvl2pPr marL="403225" indent="-173038">
              <a:spcBef>
                <a:spcPts val="0"/>
              </a:spcBef>
              <a:spcAft>
                <a:spcPts val="600"/>
              </a:spcAft>
              <a:buFont typeface="Arial" pitchFamily="34" charset="0"/>
              <a:buChar char="•"/>
              <a:tabLst/>
              <a:defRPr sz="1600">
                <a:solidFill>
                  <a:schemeClr val="tx2"/>
                </a:solidFill>
              </a:defRPr>
            </a:lvl2pPr>
            <a:lvl3pPr marL="741363" indent="-173038">
              <a:spcBef>
                <a:spcPts val="0"/>
              </a:spcBef>
              <a:spcAft>
                <a:spcPts val="600"/>
              </a:spcAft>
              <a:defRPr sz="1400">
                <a:solidFill>
                  <a:schemeClr val="tx2"/>
                </a:solidFill>
              </a:defRPr>
            </a:lvl3pPr>
          </a:lstStyle>
          <a:p>
            <a:pPr lvl="0"/>
            <a:r>
              <a:rPr lang="en-US" dirty="0"/>
              <a:t>Text, Arial </a:t>
            </a:r>
            <a:r>
              <a:rPr lang="en-US" dirty="0" err="1"/>
              <a:t>18pt</a:t>
            </a:r>
            <a:r>
              <a:rPr lang="en-US" dirty="0"/>
              <a:t> middle blue</a:t>
            </a:r>
          </a:p>
          <a:p>
            <a:pPr lvl="1"/>
            <a:r>
              <a:rPr lang="en-US" dirty="0"/>
              <a:t>Second level, </a:t>
            </a:r>
            <a:r>
              <a:rPr lang="en-US" dirty="0" err="1"/>
              <a:t>16pt</a:t>
            </a:r>
            <a:r>
              <a:rPr lang="en-US" dirty="0"/>
              <a:t> middle blue</a:t>
            </a:r>
          </a:p>
          <a:p>
            <a:pPr lvl="2"/>
            <a:r>
              <a:rPr lang="en-US" dirty="0"/>
              <a:t>Third level, </a:t>
            </a:r>
            <a:r>
              <a:rPr lang="en-US" dirty="0" err="1"/>
              <a:t>14pt</a:t>
            </a:r>
            <a:r>
              <a:rPr lang="en-US" dirty="0"/>
              <a:t> middle blue</a:t>
            </a:r>
          </a:p>
        </p:txBody>
      </p:sp>
      <p:sp>
        <p:nvSpPr>
          <p:cNvPr id="31" name="Freeform 30"/>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2" name="Freeform 31"/>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3" name="Freeform 32"/>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4" name="Freeform 33"/>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5" name="Freeform 34"/>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 y="0"/>
            <a:ext cx="400786" cy="5130000"/>
          </a:xfrm>
          <a:prstGeom prst="rect">
            <a:avLst/>
          </a:prstGeom>
        </p:spPr>
      </p:pic>
      <p:sp>
        <p:nvSpPr>
          <p:cNvPr id="4" name="TextBox 3"/>
          <p:cNvSpPr txBox="1"/>
          <p:nvPr userDrawn="1"/>
        </p:nvSpPr>
        <p:spPr>
          <a:xfrm>
            <a:off x="8071431" y="858026"/>
            <a:ext cx="937056" cy="107722"/>
          </a:xfrm>
          <a:prstGeom prst="rect">
            <a:avLst/>
          </a:prstGeom>
        </p:spPr>
        <p:txBody>
          <a:bodyPr wrap="square" lIns="0" tIns="0" rIns="0" bIns="0">
            <a:noAutofit/>
          </a:bodyPr>
          <a:lstStyle>
            <a:defPPr>
              <a:defRPr lang="en-US"/>
            </a:defPPr>
            <a:lvl1pPr algn="r">
              <a:defRPr sz="700"/>
            </a:lvl1pPr>
          </a:lstStyle>
          <a:p>
            <a:pPr defTabSz="914400" fontAlgn="auto">
              <a:spcBef>
                <a:spcPts val="0"/>
              </a:spcBef>
              <a:spcAft>
                <a:spcPts val="0"/>
              </a:spcAft>
            </a:pPr>
            <a:fld id="{1A52FB18-8C88-47D4-BF4A-9DF76D562C5A}" type="datetime3">
              <a:rPr lang="en-US" smtClean="0">
                <a:solidFill>
                  <a:srgbClr val="0F238C"/>
                </a:solidFill>
                <a:latin typeface="Arial"/>
              </a:rPr>
              <a:pPr defTabSz="914400" fontAlgn="auto">
                <a:spcBef>
                  <a:spcPts val="0"/>
                </a:spcBef>
                <a:spcAft>
                  <a:spcPts val="0"/>
                </a:spcAft>
              </a:pPr>
              <a:t>3 December 2018</a:t>
            </a:fld>
            <a:endParaRPr lang="en-US" dirty="0" err="1">
              <a:solidFill>
                <a:srgbClr val="0F238C"/>
              </a:solidFill>
              <a:latin typeface="Arial"/>
            </a:endParaRPr>
          </a:p>
        </p:txBody>
      </p:sp>
      <p:sp>
        <p:nvSpPr>
          <p:cNvPr id="9" name="TextBox 8"/>
          <p:cNvSpPr txBox="1"/>
          <p:nvPr userDrawn="1"/>
        </p:nvSpPr>
        <p:spPr>
          <a:xfrm>
            <a:off x="8490992" y="740973"/>
            <a:ext cx="513213" cy="107722"/>
          </a:xfrm>
          <a:prstGeom prst="rect">
            <a:avLst/>
          </a:prstGeom>
        </p:spPr>
        <p:txBody>
          <a:bodyPr lIns="0" tIns="0" rIns="0" bIns="0"/>
          <a:lstStyle>
            <a:defPPr>
              <a:defRPr lang="en-US"/>
            </a:defPPr>
            <a:lvl1pPr algn="r">
              <a:defRPr sz="700"/>
            </a:lvl1pPr>
          </a:lstStyle>
          <a:p>
            <a:pPr defTabSz="914400" fontAlgn="auto">
              <a:spcBef>
                <a:spcPts val="0"/>
              </a:spcBef>
              <a:spcAft>
                <a:spcPts val="0"/>
              </a:spcAft>
            </a:pPr>
            <a:r>
              <a:rPr lang="en-US" dirty="0">
                <a:solidFill>
                  <a:srgbClr val="0F238C"/>
                </a:solidFill>
                <a:latin typeface="Arial"/>
              </a:rPr>
              <a:t>Slide </a:t>
            </a:r>
            <a:fld id="{2BF23E3A-8558-42B9-AEEE-59D910584A16}" type="slidenum">
              <a:rPr lang="en-US" smtClean="0">
                <a:solidFill>
                  <a:srgbClr val="0F238C"/>
                </a:solidFill>
                <a:latin typeface="Arial"/>
              </a:rPr>
              <a:pPr defTabSz="914400" fontAlgn="auto">
                <a:spcBef>
                  <a:spcPts val="0"/>
                </a:spcBef>
                <a:spcAft>
                  <a:spcPts val="0"/>
                </a:spcAft>
              </a:pPr>
              <a:t>‹#›</a:t>
            </a:fld>
            <a:endParaRPr lang="en-US" dirty="0" err="1">
              <a:solidFill>
                <a:srgbClr val="0F238C"/>
              </a:solidFill>
              <a:latin typeface="Arial"/>
            </a:endParaRPr>
          </a:p>
        </p:txBody>
      </p:sp>
      <p:sp>
        <p:nvSpPr>
          <p:cNvPr id="11" name="TextBox 10"/>
          <p:cNvSpPr txBox="1"/>
          <p:nvPr userDrawn="1"/>
        </p:nvSpPr>
        <p:spPr>
          <a:xfrm>
            <a:off x="8029825" y="562557"/>
            <a:ext cx="969331" cy="123111"/>
          </a:xfrm>
          <a:prstGeom prst="rect">
            <a:avLst/>
          </a:prstGeom>
        </p:spPr>
        <p:txBody>
          <a:bodyPr lIns="0" tIns="0" rIns="0" bIns="0"/>
          <a:lstStyle>
            <a:defPPr>
              <a:defRPr lang="en-US"/>
            </a:defPPr>
            <a:lvl1pPr algn="r">
              <a:defRPr sz="800" b="1">
                <a:solidFill>
                  <a:schemeClr val="tx2"/>
                </a:solidFill>
              </a:defRPr>
            </a:lvl1pPr>
          </a:lstStyle>
          <a:p>
            <a:pPr defTabSz="914400" fontAlgn="auto">
              <a:spcBef>
                <a:spcPts val="0"/>
              </a:spcBef>
              <a:spcAft>
                <a:spcPts val="0"/>
              </a:spcAft>
            </a:pPr>
            <a:r>
              <a:rPr lang="en-US" dirty="0">
                <a:solidFill>
                  <a:srgbClr val="1C7DDB"/>
                </a:solidFill>
                <a:latin typeface="Arial"/>
              </a:rPr>
              <a:t>Confidential</a:t>
            </a:r>
          </a:p>
        </p:txBody>
      </p:sp>
    </p:spTree>
    <p:extLst>
      <p:ext uri="{BB962C8B-B14F-4D97-AF65-F5344CB8AC3E}">
        <p14:creationId xmlns:p14="http://schemas.microsoft.com/office/powerpoint/2010/main" val="26406465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6_ASML text slide">
    <p:spTree>
      <p:nvGrpSpPr>
        <p:cNvPr id="1" name=""/>
        <p:cNvGrpSpPr/>
        <p:nvPr/>
      </p:nvGrpSpPr>
      <p:grpSpPr>
        <a:xfrm>
          <a:off x="0" y="0"/>
          <a:ext cx="0" cy="0"/>
          <a:chOff x="0" y="0"/>
          <a:chExt cx="0" cy="0"/>
        </a:xfrm>
      </p:grpSpPr>
      <p:sp>
        <p:nvSpPr>
          <p:cNvPr id="5" name="Rectangle 4"/>
          <p:cNvSpPr/>
          <p:nvPr userDrawn="1"/>
        </p:nvSpPr>
        <p:spPr>
          <a:xfrm>
            <a:off x="8305800" y="133350"/>
            <a:ext cx="76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srgbClr val="FFFFFF"/>
              </a:solidFill>
            </a:endParaRPr>
          </a:p>
        </p:txBody>
      </p:sp>
      <p:sp>
        <p:nvSpPr>
          <p:cNvPr id="6" name="Title 5"/>
          <p:cNvSpPr>
            <a:spLocks noGrp="1"/>
          </p:cNvSpPr>
          <p:nvPr>
            <p:ph type="title" hasCustomPrompt="1"/>
          </p:nvPr>
        </p:nvSpPr>
        <p:spPr>
          <a:xfrm>
            <a:off x="731520" y="347472"/>
            <a:ext cx="7365588" cy="557022"/>
          </a:xfrm>
          <a:prstGeom prst="rect">
            <a:avLst/>
          </a:prstGeom>
        </p:spPr>
        <p:txBody>
          <a:bodyPr lIns="0" tIns="0" rIns="0" bIns="0"/>
          <a:lstStyle>
            <a:lvl1pPr algn="l">
              <a:defRPr sz="2400" baseline="0">
                <a:solidFill>
                  <a:schemeClr val="tx1"/>
                </a:solidFill>
              </a:defRPr>
            </a:lvl1pPr>
          </a:lstStyle>
          <a:p>
            <a:r>
              <a:rPr lang="en-US" dirty="0"/>
              <a:t>Text title, Arial </a:t>
            </a:r>
            <a:r>
              <a:rPr lang="en-US" dirty="0" err="1"/>
              <a:t>24pt</a:t>
            </a:r>
            <a:r>
              <a:rPr lang="en-US" dirty="0"/>
              <a:t> dark gray</a:t>
            </a:r>
            <a:br>
              <a:rPr lang="en-US" dirty="0"/>
            </a:br>
            <a:endParaRPr lang="en-US" dirty="0"/>
          </a:p>
        </p:txBody>
      </p:sp>
      <p:pic>
        <p:nvPicPr>
          <p:cNvPr id="18" name="Picture 17"/>
          <p:cNvPicPr>
            <a:picLocks noChangeAspect="1"/>
          </p:cNvPicPr>
          <p:nvPr userDrawn="1"/>
        </p:nvPicPr>
        <p:blipFill rotWithShape="1">
          <a:blip r:embed="rId2">
            <a:extLst>
              <a:ext uri="{28A0092B-C50C-407E-A947-70E740481C1C}">
                <a14:useLocalDpi xmlns:a14="http://schemas.microsoft.com/office/drawing/2010/main" val="0"/>
              </a:ext>
            </a:extLst>
          </a:blip>
          <a:srcRect l="89152" r="9151"/>
          <a:stretch/>
        </p:blipFill>
        <p:spPr>
          <a:xfrm>
            <a:off x="8097108" y="0"/>
            <a:ext cx="155122" cy="5143500"/>
          </a:xfrm>
          <a:prstGeom prst="rect">
            <a:avLst/>
          </a:prstGeom>
        </p:spPr>
      </p:pic>
      <p:sp>
        <p:nvSpPr>
          <p:cNvPr id="7" name="Text Placeholder 6"/>
          <p:cNvSpPr>
            <a:spLocks noGrp="1"/>
          </p:cNvSpPr>
          <p:nvPr>
            <p:ph type="body" sz="quarter" idx="11" hasCustomPrompt="1"/>
          </p:nvPr>
        </p:nvSpPr>
        <p:spPr>
          <a:xfrm>
            <a:off x="1097280" y="1069848"/>
            <a:ext cx="6999828" cy="3711702"/>
          </a:xfrm>
          <a:prstGeom prst="rect">
            <a:avLst/>
          </a:prstGeom>
        </p:spPr>
        <p:txBody>
          <a:bodyPr wrap="square" lIns="0" tIns="0" rIns="0" bIns="0">
            <a:normAutofit/>
          </a:bodyPr>
          <a:lstStyle>
            <a:lvl1pPr marL="0" indent="0">
              <a:spcBef>
                <a:spcPts val="0"/>
              </a:spcBef>
              <a:spcAft>
                <a:spcPts val="600"/>
              </a:spcAft>
              <a:buNone/>
              <a:defRPr sz="1800">
                <a:solidFill>
                  <a:schemeClr val="tx2"/>
                </a:solidFill>
              </a:defRPr>
            </a:lvl1pPr>
            <a:lvl2pPr marL="403225" indent="-173038">
              <a:spcBef>
                <a:spcPts val="0"/>
              </a:spcBef>
              <a:spcAft>
                <a:spcPts val="600"/>
              </a:spcAft>
              <a:buFont typeface="Arial" pitchFamily="34" charset="0"/>
              <a:buChar char="•"/>
              <a:tabLst/>
              <a:defRPr sz="1600">
                <a:solidFill>
                  <a:schemeClr val="tx2"/>
                </a:solidFill>
              </a:defRPr>
            </a:lvl2pPr>
            <a:lvl3pPr marL="741363" indent="-173038">
              <a:spcBef>
                <a:spcPts val="0"/>
              </a:spcBef>
              <a:spcAft>
                <a:spcPts val="600"/>
              </a:spcAft>
              <a:defRPr sz="1400">
                <a:solidFill>
                  <a:schemeClr val="tx2"/>
                </a:solidFill>
              </a:defRPr>
            </a:lvl3pPr>
          </a:lstStyle>
          <a:p>
            <a:pPr lvl="0"/>
            <a:r>
              <a:rPr lang="en-US" dirty="0"/>
              <a:t>Text, Arial </a:t>
            </a:r>
            <a:r>
              <a:rPr lang="en-US" dirty="0" err="1"/>
              <a:t>18pt</a:t>
            </a:r>
            <a:r>
              <a:rPr lang="en-US" dirty="0"/>
              <a:t> middle blue</a:t>
            </a:r>
          </a:p>
          <a:p>
            <a:pPr lvl="1"/>
            <a:r>
              <a:rPr lang="en-US" dirty="0"/>
              <a:t>Second level, </a:t>
            </a:r>
            <a:r>
              <a:rPr lang="en-US" dirty="0" err="1"/>
              <a:t>16pt</a:t>
            </a:r>
            <a:r>
              <a:rPr lang="en-US" dirty="0"/>
              <a:t> middle blue</a:t>
            </a:r>
          </a:p>
          <a:p>
            <a:pPr lvl="2"/>
            <a:r>
              <a:rPr lang="en-US" dirty="0"/>
              <a:t>Third level, </a:t>
            </a:r>
            <a:r>
              <a:rPr lang="en-US" dirty="0" err="1"/>
              <a:t>14pt</a:t>
            </a:r>
            <a:r>
              <a:rPr lang="en-US" dirty="0"/>
              <a:t> middle blue</a:t>
            </a:r>
          </a:p>
        </p:txBody>
      </p:sp>
      <p:sp>
        <p:nvSpPr>
          <p:cNvPr id="31" name="Freeform 30"/>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2" name="Freeform 31"/>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3" name="Freeform 32"/>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4" name="Freeform 33"/>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35" name="Freeform 34"/>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 y="0"/>
            <a:ext cx="400786" cy="5130000"/>
          </a:xfrm>
          <a:prstGeom prst="rect">
            <a:avLst/>
          </a:prstGeom>
        </p:spPr>
      </p:pic>
      <p:sp>
        <p:nvSpPr>
          <p:cNvPr id="4" name="TextBox 3"/>
          <p:cNvSpPr txBox="1"/>
          <p:nvPr userDrawn="1"/>
        </p:nvSpPr>
        <p:spPr>
          <a:xfrm>
            <a:off x="8071431" y="858026"/>
            <a:ext cx="937056" cy="107722"/>
          </a:xfrm>
          <a:prstGeom prst="rect">
            <a:avLst/>
          </a:prstGeom>
        </p:spPr>
        <p:txBody>
          <a:bodyPr wrap="square" lIns="0" tIns="0" rIns="0" bIns="0">
            <a:noAutofit/>
          </a:bodyPr>
          <a:lstStyle>
            <a:defPPr>
              <a:defRPr lang="en-US"/>
            </a:defPPr>
            <a:lvl1pPr algn="r">
              <a:defRPr sz="700"/>
            </a:lvl1pPr>
          </a:lstStyle>
          <a:p>
            <a:pPr defTabSz="914400" fontAlgn="auto">
              <a:spcBef>
                <a:spcPts val="0"/>
              </a:spcBef>
              <a:spcAft>
                <a:spcPts val="0"/>
              </a:spcAft>
            </a:pPr>
            <a:fld id="{1A52FB18-8C88-47D4-BF4A-9DF76D562C5A}" type="datetime3">
              <a:rPr lang="en-US" smtClean="0">
                <a:solidFill>
                  <a:srgbClr val="0F238C"/>
                </a:solidFill>
                <a:latin typeface="Arial"/>
              </a:rPr>
              <a:pPr defTabSz="914400" fontAlgn="auto">
                <a:spcBef>
                  <a:spcPts val="0"/>
                </a:spcBef>
                <a:spcAft>
                  <a:spcPts val="0"/>
                </a:spcAft>
              </a:pPr>
              <a:t>3 December 2018</a:t>
            </a:fld>
            <a:endParaRPr lang="en-US" dirty="0" err="1">
              <a:solidFill>
                <a:srgbClr val="0F238C"/>
              </a:solidFill>
              <a:latin typeface="Arial"/>
            </a:endParaRPr>
          </a:p>
        </p:txBody>
      </p:sp>
      <p:sp>
        <p:nvSpPr>
          <p:cNvPr id="9" name="TextBox 8"/>
          <p:cNvSpPr txBox="1"/>
          <p:nvPr userDrawn="1"/>
        </p:nvSpPr>
        <p:spPr>
          <a:xfrm>
            <a:off x="8490992" y="740973"/>
            <a:ext cx="513213" cy="107722"/>
          </a:xfrm>
          <a:prstGeom prst="rect">
            <a:avLst/>
          </a:prstGeom>
        </p:spPr>
        <p:txBody>
          <a:bodyPr lIns="0" tIns="0" rIns="0" bIns="0"/>
          <a:lstStyle>
            <a:defPPr>
              <a:defRPr lang="en-US"/>
            </a:defPPr>
            <a:lvl1pPr algn="r">
              <a:defRPr sz="700"/>
            </a:lvl1pPr>
          </a:lstStyle>
          <a:p>
            <a:pPr defTabSz="914400" fontAlgn="auto">
              <a:spcBef>
                <a:spcPts val="0"/>
              </a:spcBef>
              <a:spcAft>
                <a:spcPts val="0"/>
              </a:spcAft>
            </a:pPr>
            <a:r>
              <a:rPr lang="en-US" dirty="0">
                <a:solidFill>
                  <a:srgbClr val="0F238C"/>
                </a:solidFill>
                <a:latin typeface="Arial"/>
              </a:rPr>
              <a:t>Slide </a:t>
            </a:r>
            <a:fld id="{2BF23E3A-8558-42B9-AEEE-59D910584A16}" type="slidenum">
              <a:rPr lang="en-US" smtClean="0">
                <a:solidFill>
                  <a:srgbClr val="0F238C"/>
                </a:solidFill>
                <a:latin typeface="Arial"/>
              </a:rPr>
              <a:pPr defTabSz="914400" fontAlgn="auto">
                <a:spcBef>
                  <a:spcPts val="0"/>
                </a:spcBef>
                <a:spcAft>
                  <a:spcPts val="0"/>
                </a:spcAft>
              </a:pPr>
              <a:t>‹#›</a:t>
            </a:fld>
            <a:endParaRPr lang="en-US" dirty="0" err="1">
              <a:solidFill>
                <a:srgbClr val="0F238C"/>
              </a:solidFill>
              <a:latin typeface="Arial"/>
            </a:endParaRPr>
          </a:p>
        </p:txBody>
      </p:sp>
      <p:sp>
        <p:nvSpPr>
          <p:cNvPr id="11" name="TextBox 10"/>
          <p:cNvSpPr txBox="1"/>
          <p:nvPr userDrawn="1"/>
        </p:nvSpPr>
        <p:spPr>
          <a:xfrm>
            <a:off x="8029825" y="562557"/>
            <a:ext cx="969331" cy="123111"/>
          </a:xfrm>
          <a:prstGeom prst="rect">
            <a:avLst/>
          </a:prstGeom>
        </p:spPr>
        <p:txBody>
          <a:bodyPr lIns="0" tIns="0" rIns="0" bIns="0"/>
          <a:lstStyle>
            <a:defPPr>
              <a:defRPr lang="en-US"/>
            </a:defPPr>
            <a:lvl1pPr algn="r">
              <a:defRPr sz="800" b="1">
                <a:solidFill>
                  <a:schemeClr val="tx2"/>
                </a:solidFill>
              </a:defRPr>
            </a:lvl1pPr>
          </a:lstStyle>
          <a:p>
            <a:pPr defTabSz="914400" fontAlgn="auto">
              <a:spcBef>
                <a:spcPts val="0"/>
              </a:spcBef>
              <a:spcAft>
                <a:spcPts val="0"/>
              </a:spcAft>
            </a:pPr>
            <a:r>
              <a:rPr lang="en-US" dirty="0">
                <a:solidFill>
                  <a:srgbClr val="1C7DDB"/>
                </a:solidFill>
                <a:latin typeface="Arial"/>
              </a:rPr>
              <a:t>Confidential</a:t>
            </a:r>
          </a:p>
        </p:txBody>
      </p:sp>
    </p:spTree>
    <p:extLst>
      <p:ext uri="{BB962C8B-B14F-4D97-AF65-F5344CB8AC3E}">
        <p14:creationId xmlns:p14="http://schemas.microsoft.com/office/powerpoint/2010/main" val="39974431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SML Cover slide 01">
    <p:spTree>
      <p:nvGrpSpPr>
        <p:cNvPr id="1" name=""/>
        <p:cNvGrpSpPr/>
        <p:nvPr/>
      </p:nvGrpSpPr>
      <p:grpSpPr>
        <a:xfrm>
          <a:off x="0" y="0"/>
          <a:ext cx="0" cy="0"/>
          <a:chOff x="0" y="0"/>
          <a:chExt cx="0" cy="0"/>
        </a:xfrm>
      </p:grpSpPr>
      <p:sp>
        <p:nvSpPr>
          <p:cNvPr id="17" name="Rechthoek 16"/>
          <p:cNvSpPr/>
          <p:nvPr userDrawn="1"/>
        </p:nvSpPr>
        <p:spPr>
          <a:xfrm>
            <a:off x="0" y="-4762"/>
            <a:ext cx="9144000" cy="5148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18" name="Afbeelding 17"/>
          <p:cNvPicPr>
            <a:picLocks noChangeAspect="1"/>
          </p:cNvPicPr>
          <p:nvPr userDrawn="1"/>
        </p:nvPicPr>
        <p:blipFill rotWithShape="1">
          <a:blip r:embed="rId2">
            <a:extLst>
              <a:ext uri="{28A0092B-C50C-407E-A947-70E740481C1C}">
                <a14:useLocalDpi xmlns:a14="http://schemas.microsoft.com/office/drawing/2010/main" val="0"/>
              </a:ext>
            </a:extLst>
          </a:blip>
          <a:srcRect r="939"/>
          <a:stretch/>
        </p:blipFill>
        <p:spPr>
          <a:xfrm>
            <a:off x="5289550" y="0"/>
            <a:ext cx="3854450" cy="5143499"/>
          </a:xfrm>
          <a:prstGeom prst="rect">
            <a:avLst/>
          </a:prstGeom>
        </p:spPr>
      </p:pic>
      <p:sp>
        <p:nvSpPr>
          <p:cNvPr id="13" name="Text Placeholder 7"/>
          <p:cNvSpPr>
            <a:spLocks noGrp="1"/>
          </p:cNvSpPr>
          <p:nvPr>
            <p:ph type="body" sz="quarter" idx="10" hasCustomPrompt="1"/>
          </p:nvPr>
        </p:nvSpPr>
        <p:spPr>
          <a:xfrm>
            <a:off x="486000" y="3456000"/>
            <a:ext cx="7920000" cy="381600"/>
          </a:xfrm>
          <a:prstGeom prst="rect">
            <a:avLst/>
          </a:prstGeom>
        </p:spPr>
        <p:txBody>
          <a:bodyPr lIns="0" tIns="0" rIns="0" bIns="0" anchor="b" anchorCtr="0"/>
          <a:lstStyle>
            <a:lvl1pPr marL="0" indent="0" algn="r">
              <a:lnSpc>
                <a:spcPts val="1500"/>
              </a:lnSpc>
              <a:spcBef>
                <a:spcPts val="0"/>
              </a:spcBef>
              <a:buNone/>
              <a:defRPr sz="1300" baseline="0">
                <a:solidFill>
                  <a:schemeClr val="tx1"/>
                </a:solidFill>
              </a:defRPr>
            </a:lvl1pPr>
            <a:lvl2pPr marL="457200" indent="0">
              <a:buNone/>
              <a:defRPr/>
            </a:lvl2pPr>
          </a:lstStyle>
          <a:p>
            <a:pPr lvl="0"/>
            <a:r>
              <a:rPr lang="en-US" noProof="0" dirty="0"/>
              <a:t>Name of the presenter</a:t>
            </a:r>
          </a:p>
        </p:txBody>
      </p:sp>
      <p:sp>
        <p:nvSpPr>
          <p:cNvPr id="14" name="Text Placeholder 9"/>
          <p:cNvSpPr>
            <a:spLocks noGrp="1"/>
          </p:cNvSpPr>
          <p:nvPr>
            <p:ph type="body" sz="quarter" idx="11" hasCustomPrompt="1"/>
          </p:nvPr>
        </p:nvSpPr>
        <p:spPr>
          <a:xfrm>
            <a:off x="486000" y="4410000"/>
            <a:ext cx="7920000" cy="140400"/>
          </a:xfrm>
          <a:prstGeom prst="rect">
            <a:avLst/>
          </a:prstGeom>
        </p:spPr>
        <p:txBody>
          <a:bodyPr lIns="0" tIns="0" rIns="0" bIns="0"/>
          <a:lstStyle>
            <a:lvl1pPr marL="0" indent="0" algn="r">
              <a:lnSpc>
                <a:spcPts val="1100"/>
              </a:lnSpc>
              <a:spcBef>
                <a:spcPts val="0"/>
              </a:spcBef>
              <a:buNone/>
              <a:defRPr sz="900">
                <a:solidFill>
                  <a:schemeClr val="tx2"/>
                </a:solidFill>
              </a:defRPr>
            </a:lvl1pPr>
          </a:lstStyle>
          <a:p>
            <a:pPr lvl="0"/>
            <a:r>
              <a:rPr lang="en-US" noProof="0" dirty="0"/>
              <a:t>&lt;Date&gt;  |  &lt;Place&gt;</a:t>
            </a:r>
          </a:p>
        </p:txBody>
      </p:sp>
      <p:sp>
        <p:nvSpPr>
          <p:cNvPr id="15" name="Text Placeholder 11"/>
          <p:cNvSpPr>
            <a:spLocks noGrp="1"/>
          </p:cNvSpPr>
          <p:nvPr>
            <p:ph type="body" sz="quarter" idx="12" hasCustomPrompt="1"/>
          </p:nvPr>
        </p:nvSpPr>
        <p:spPr>
          <a:xfrm>
            <a:off x="486000" y="2840447"/>
            <a:ext cx="7920000" cy="615553"/>
          </a:xfrm>
          <a:prstGeom prst="rect">
            <a:avLst/>
          </a:prstGeom>
        </p:spPr>
        <p:txBody>
          <a:bodyPr wrap="square" lIns="0" tIns="0" rIns="0" bIns="0" anchor="b" anchorCtr="0">
            <a:spAutoFit/>
          </a:bodyPr>
          <a:lstStyle>
            <a:lvl1pPr marL="0" indent="0" algn="r">
              <a:lnSpc>
                <a:spcPts val="2400"/>
              </a:lnSpc>
              <a:spcBef>
                <a:spcPts val="0"/>
              </a:spcBef>
              <a:buNone/>
              <a:defRPr sz="2200" baseline="0">
                <a:solidFill>
                  <a:schemeClr val="tx1"/>
                </a:solidFill>
              </a:defRPr>
            </a:lvl1pPr>
          </a:lstStyle>
          <a:p>
            <a:pPr lvl="0"/>
            <a:r>
              <a:rPr lang="en-US" noProof="0" dirty="0"/>
              <a:t>Fill in your title here: </a:t>
            </a:r>
            <a:br>
              <a:rPr lang="en-US" noProof="0" dirty="0"/>
            </a:br>
            <a:r>
              <a:rPr lang="en-US" noProof="0" dirty="0"/>
              <a:t>This template is for document purposes only</a:t>
            </a:r>
          </a:p>
        </p:txBody>
      </p:sp>
      <p:grpSp>
        <p:nvGrpSpPr>
          <p:cNvPr id="2" name="Groep 1"/>
          <p:cNvGrpSpPr/>
          <p:nvPr userDrawn="1"/>
        </p:nvGrpSpPr>
        <p:grpSpPr>
          <a:xfrm>
            <a:off x="6735600" y="2145600"/>
            <a:ext cx="1670143" cy="468259"/>
            <a:chOff x="6834277" y="1348704"/>
            <a:chExt cx="1670143" cy="468259"/>
          </a:xfrm>
        </p:grpSpPr>
        <p:sp>
          <p:nvSpPr>
            <p:cNvPr id="28" name="Freeform 27"/>
            <p:cNvSpPr/>
            <p:nvPr userDrawn="1"/>
          </p:nvSpPr>
          <p:spPr>
            <a:xfrm>
              <a:off x="6834277" y="1361500"/>
              <a:ext cx="417231" cy="446740"/>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29" name="Freeform 28"/>
            <p:cNvSpPr/>
            <p:nvPr userDrawn="1"/>
          </p:nvSpPr>
          <p:spPr>
            <a:xfrm>
              <a:off x="7648693" y="1361015"/>
              <a:ext cx="508209" cy="446742"/>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30" name="Freeform 29"/>
            <p:cNvSpPr/>
            <p:nvPr userDrawn="1"/>
          </p:nvSpPr>
          <p:spPr>
            <a:xfrm>
              <a:off x="8218855" y="1361983"/>
              <a:ext cx="285565" cy="445289"/>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31" name="Freeform 30"/>
            <p:cNvSpPr/>
            <p:nvPr userDrawn="1"/>
          </p:nvSpPr>
          <p:spPr>
            <a:xfrm>
              <a:off x="7278612" y="1451041"/>
              <a:ext cx="330600" cy="365922"/>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32" name="Freeform 31"/>
            <p:cNvSpPr/>
            <p:nvPr userDrawn="1"/>
          </p:nvSpPr>
          <p:spPr>
            <a:xfrm>
              <a:off x="7284854" y="1348704"/>
              <a:ext cx="290370" cy="16816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grpSp>
      <p:sp>
        <p:nvSpPr>
          <p:cNvPr id="12" name="Footer Placeholder 4"/>
          <p:cNvSpPr>
            <a:spLocks noGrp="1"/>
          </p:cNvSpPr>
          <p:nvPr>
            <p:ph type="ftr" sz="quarter" idx="13"/>
          </p:nvPr>
        </p:nvSpPr>
        <p:spPr>
          <a:xfrm>
            <a:off x="5652000" y="331200"/>
            <a:ext cx="2754000" cy="165600"/>
          </a:xfrm>
          <a:prstGeom prst="rect">
            <a:avLst/>
          </a:prstGeom>
        </p:spPr>
        <p:txBody>
          <a:bodyPr lIns="0" tIns="0" rIns="0" bIns="0"/>
          <a:lstStyle>
            <a:lvl1pPr algn="r">
              <a:lnSpc>
                <a:spcPts val="1300"/>
              </a:lnSpc>
              <a:defRPr sz="1100" b="0">
                <a:solidFill>
                  <a:schemeClr val="tx1"/>
                </a:solidFill>
                <a:latin typeface="+mn-lt"/>
              </a:defRPr>
            </a:lvl1pPr>
          </a:lstStyle>
          <a:p>
            <a:r>
              <a:rPr lang="en-US" dirty="0">
                <a:solidFill>
                  <a:srgbClr val="0F238C"/>
                </a:solidFill>
              </a:rPr>
              <a:t>Company Secret</a:t>
            </a:r>
          </a:p>
        </p:txBody>
      </p:sp>
      <p:sp>
        <p:nvSpPr>
          <p:cNvPr id="16" name="Tijdelijke aanduiding voor tekst 14"/>
          <p:cNvSpPr>
            <a:spLocks noGrp="1"/>
          </p:cNvSpPr>
          <p:nvPr>
            <p:ph type="body" sz="quarter" idx="14" hasCustomPrompt="1"/>
          </p:nvPr>
        </p:nvSpPr>
        <p:spPr>
          <a:xfrm>
            <a:off x="478857" y="3918473"/>
            <a:ext cx="7920000" cy="330200"/>
          </a:xfrm>
          <a:prstGeom prst="rect">
            <a:avLst/>
          </a:prstGeom>
        </p:spPr>
        <p:txBody>
          <a:bodyPr lIns="0" tIns="0" rIns="0" bIns="0">
            <a:noAutofit/>
          </a:bodyPr>
          <a:lstStyle>
            <a:lvl1pPr marL="0" indent="0" algn="r">
              <a:lnSpc>
                <a:spcPts val="1100"/>
              </a:lnSpc>
              <a:spcBef>
                <a:spcPts val="0"/>
              </a:spcBef>
              <a:spcAft>
                <a:spcPts val="0"/>
              </a:spcAft>
              <a:buNone/>
              <a:defRPr sz="900" b="0" spc="0" baseline="0">
                <a:solidFill>
                  <a:schemeClr val="tx2"/>
                </a:solidFill>
              </a:defRPr>
            </a:lvl1pPr>
          </a:lstStyle>
          <a:p>
            <a:pPr lvl="0"/>
            <a:r>
              <a:rPr lang="en-US" noProof="0" dirty="0"/>
              <a:t>&lt;Function&gt;</a:t>
            </a:r>
          </a:p>
        </p:txBody>
      </p:sp>
    </p:spTree>
    <p:extLst>
      <p:ext uri="{BB962C8B-B14F-4D97-AF65-F5344CB8AC3E}">
        <p14:creationId xmlns:p14="http://schemas.microsoft.com/office/powerpoint/2010/main" val="30341615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SML Text slide">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a:xfrm>
            <a:off x="8251200" y="774000"/>
            <a:ext cx="752400" cy="90000"/>
          </a:xfrm>
          <a:prstGeom prst="rect">
            <a:avLst/>
          </a:prstGeom>
        </p:spPr>
        <p:txBody>
          <a:bodyPr/>
          <a:lstStyle/>
          <a:p>
            <a:r>
              <a:rPr lang="en-US" dirty="0">
                <a:solidFill>
                  <a:srgbClr val="0F238C"/>
                </a:solidFill>
              </a:rPr>
              <a:t>1715.4</a:t>
            </a:r>
          </a:p>
        </p:txBody>
      </p:sp>
      <p:sp>
        <p:nvSpPr>
          <p:cNvPr id="4" name="Tijdelijke aanduiding voor dianummer 3"/>
          <p:cNvSpPr>
            <a:spLocks noGrp="1"/>
          </p:cNvSpPr>
          <p:nvPr>
            <p:ph type="sldNum" sz="quarter" idx="11"/>
          </p:nvPr>
        </p:nvSpPr>
        <p:spPr>
          <a:xfrm>
            <a:off x="8251200" y="644400"/>
            <a:ext cx="752400" cy="90000"/>
          </a:xfrm>
          <a:prstGeom prst="rect">
            <a:avLst/>
          </a:prstGeom>
        </p:spPr>
        <p:txBody>
          <a:bodyPr/>
          <a:lstStyle/>
          <a:p>
            <a:r>
              <a:rPr lang="en-US" dirty="0">
                <a:solidFill>
                  <a:srgbClr val="0F238C"/>
                </a:solidFill>
              </a:rPr>
              <a:t>Slide </a:t>
            </a:r>
            <a:fld id="{1D9B13CD-33A0-446D-8703-F89F9F109F54}" type="slidenum">
              <a:rPr lang="en-US" smtClean="0">
                <a:solidFill>
                  <a:srgbClr val="0F238C"/>
                </a:solidFill>
              </a:rPr>
              <a:pPr/>
              <a:t>‹#›</a:t>
            </a:fld>
            <a:endParaRPr lang="en-US" dirty="0">
              <a:solidFill>
                <a:srgbClr val="0F238C"/>
              </a:solidFill>
            </a:endParaRPr>
          </a:p>
        </p:txBody>
      </p:sp>
      <p:sp>
        <p:nvSpPr>
          <p:cNvPr id="5" name="Tijdelijke aanduiding voor voettekst 4"/>
          <p:cNvSpPr>
            <a:spLocks noGrp="1"/>
          </p:cNvSpPr>
          <p:nvPr>
            <p:ph type="ftr" sz="quarter" idx="12"/>
          </p:nvPr>
        </p:nvSpPr>
        <p:spPr>
          <a:xfrm>
            <a:off x="8252229" y="514800"/>
            <a:ext cx="751973" cy="91440"/>
          </a:xfrm>
          <a:prstGeom prst="rect">
            <a:avLst/>
          </a:prstGeom>
        </p:spPr>
        <p:txBody>
          <a:bodyPr/>
          <a:lstStyle/>
          <a:p>
            <a:r>
              <a:rPr lang="en-US" dirty="0">
                <a:solidFill>
                  <a:srgbClr val="0F238C"/>
                </a:solidFill>
              </a:rPr>
              <a:t>Company Secret</a:t>
            </a:r>
          </a:p>
        </p:txBody>
      </p:sp>
      <p:sp>
        <p:nvSpPr>
          <p:cNvPr id="6"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dirty="0"/>
              <a:t>Text title, Arial 24pt dark blue</a:t>
            </a:r>
          </a:p>
        </p:txBody>
      </p:sp>
      <p:sp>
        <p:nvSpPr>
          <p:cNvPr id="7" name="Text Placeholder 6"/>
          <p:cNvSpPr>
            <a:spLocks noGrp="1"/>
          </p:cNvSpPr>
          <p:nvPr>
            <p:ph type="body" sz="quarter" idx="13" hasCustomPrompt="1"/>
          </p:nvPr>
        </p:nvSpPr>
        <p:spPr>
          <a:xfrm>
            <a:off x="457200" y="864000"/>
            <a:ext cx="7610400" cy="3960000"/>
          </a:xfrm>
          <a:prstGeom prst="rect">
            <a:avLst/>
          </a:prstGeom>
        </p:spPr>
        <p:txBody>
          <a:bodyPr wrap="square" lIns="0" tIns="0" rIns="0" bIns="0">
            <a:normAutofit/>
          </a:bodyPr>
          <a:lstStyle>
            <a:lvl1pPr marL="0" indent="0">
              <a:spcBef>
                <a:spcPts val="0"/>
              </a:spcBef>
              <a:spcAft>
                <a:spcPts val="600"/>
              </a:spcAft>
              <a:buNone/>
              <a:defRPr sz="1800">
                <a:solidFill>
                  <a:schemeClr val="tx2"/>
                </a:solidFill>
              </a:defRPr>
            </a:lvl1pPr>
            <a:lvl2pPr marL="403225" indent="-173038">
              <a:spcBef>
                <a:spcPts val="0"/>
              </a:spcBef>
              <a:spcAft>
                <a:spcPts val="600"/>
              </a:spcAft>
              <a:buFont typeface="Arial" pitchFamily="34" charset="0"/>
              <a:buChar char="•"/>
              <a:tabLst/>
              <a:defRPr sz="1600">
                <a:solidFill>
                  <a:schemeClr val="tx2"/>
                </a:solidFill>
              </a:defRPr>
            </a:lvl2pPr>
            <a:lvl3pPr marL="741363" indent="-173038">
              <a:spcBef>
                <a:spcPts val="0"/>
              </a:spcBef>
              <a:spcAft>
                <a:spcPts val="600"/>
              </a:spcAft>
              <a:defRPr sz="1400">
                <a:solidFill>
                  <a:schemeClr val="tx2"/>
                </a:solidFill>
              </a:defRPr>
            </a:lvl3pPr>
            <a:lvl4pPr marL="990600" indent="-180975">
              <a:buFont typeface="Arial" pitchFamily="34" charset="0"/>
              <a:buChar char="•"/>
              <a:defRPr sz="1200">
                <a:solidFill>
                  <a:schemeClr val="tx2"/>
                </a:solidFill>
              </a:defRPr>
            </a:lvl4pPr>
            <a:lvl5pPr marL="1162050" indent="-171450">
              <a:buFont typeface="Arial" pitchFamily="34" charset="0"/>
              <a:buChar char="•"/>
              <a:defRPr sz="1000">
                <a:solidFill>
                  <a:schemeClr val="tx2"/>
                </a:solidFill>
              </a:defRPr>
            </a:lvl5pPr>
            <a:lvl6pPr marL="1257300" indent="-95250">
              <a:buFont typeface="Arial" pitchFamily="34" charset="0"/>
              <a:buChar char="•"/>
              <a:defRPr sz="800">
                <a:solidFill>
                  <a:schemeClr val="tx2"/>
                </a:solidFill>
              </a:defRPr>
            </a:lvl6pPr>
            <a:lvl7pPr marL="1343025" indent="-85725">
              <a:buFont typeface="Arial" pitchFamily="34" charset="0"/>
              <a:buChar char="•"/>
              <a:defRPr sz="600">
                <a:solidFill>
                  <a:schemeClr val="tx2"/>
                </a:solidFill>
              </a:defRPr>
            </a:lvl7pPr>
            <a:lvl8pPr marL="1438275" indent="-95250">
              <a:buFont typeface="Arial" pitchFamily="34" charset="0"/>
              <a:buChar char="•"/>
              <a:defRPr sz="400">
                <a:solidFill>
                  <a:schemeClr val="tx2"/>
                </a:solidFill>
              </a:defRPr>
            </a:lvl8pPr>
            <a:lvl9pPr marL="1524000" indent="-85725">
              <a:buFont typeface="Arial" pitchFamily="34" charset="0"/>
              <a:buChar char="•"/>
              <a:defRPr sz="400" baseline="0">
                <a:solidFill>
                  <a:schemeClr val="tx2"/>
                </a:solidFill>
              </a:defRPr>
            </a:lvl9pPr>
          </a:lstStyle>
          <a:p>
            <a:pPr lvl="0"/>
            <a:r>
              <a:rPr lang="en-US" noProof="0" dirty="0"/>
              <a:t>Text, Arial 18pt middle blue</a:t>
            </a:r>
          </a:p>
          <a:p>
            <a:pPr lvl="1"/>
            <a:r>
              <a:rPr lang="en-US" noProof="0" dirty="0"/>
              <a:t>Second level, 16pt middle blue</a:t>
            </a:r>
          </a:p>
          <a:p>
            <a:pPr lvl="2"/>
            <a:r>
              <a:rPr lang="en-US" noProof="0" dirty="0"/>
              <a:t>Third level, 14pt middle blue</a:t>
            </a:r>
          </a:p>
          <a:p>
            <a:pPr lvl="3"/>
            <a:r>
              <a:rPr lang="en-US" noProof="0" dirty="0"/>
              <a:t>Level 4</a:t>
            </a:r>
          </a:p>
          <a:p>
            <a:pPr lvl="4"/>
            <a:r>
              <a:rPr lang="en-US" noProof="0" dirty="0"/>
              <a:t>Level 5</a:t>
            </a:r>
          </a:p>
          <a:p>
            <a:pPr lvl="5"/>
            <a:r>
              <a:rPr lang="en-US" noProof="0" dirty="0"/>
              <a:t>Level 6</a:t>
            </a:r>
          </a:p>
          <a:p>
            <a:pPr lvl="6"/>
            <a:r>
              <a:rPr lang="en-US" noProof="0" dirty="0"/>
              <a:t>Level 7	</a:t>
            </a:r>
          </a:p>
          <a:p>
            <a:pPr lvl="7"/>
            <a:r>
              <a:rPr lang="en-US" noProof="0" dirty="0"/>
              <a:t>Level 8</a:t>
            </a:r>
          </a:p>
          <a:p>
            <a:pPr lvl="8"/>
            <a:r>
              <a:rPr lang="en-US" noProof="0" dirty="0"/>
              <a:t>Level 9</a:t>
            </a:r>
          </a:p>
        </p:txBody>
      </p:sp>
      <p:sp>
        <p:nvSpPr>
          <p:cNvPr id="8" name="Tijdelijke aanduiding voor tekst 7"/>
          <p:cNvSpPr>
            <a:spLocks noGrp="1"/>
          </p:cNvSpPr>
          <p:nvPr>
            <p:ph type="body" sz="quarter" idx="14" hasCustomPrompt="1"/>
          </p:nvPr>
        </p:nvSpPr>
        <p:spPr>
          <a:xfrm>
            <a:off x="457200" y="486000"/>
            <a:ext cx="7610400" cy="378000"/>
          </a:xfrm>
          <a:prstGeom prst="rect">
            <a:avLst/>
          </a:prstGeom>
        </p:spPr>
        <p:txBody>
          <a:bodyPr lIns="0" tIns="0" rIns="0" bIns="0"/>
          <a:lstStyle>
            <a:lvl1pPr marL="0" indent="0">
              <a:buNone/>
              <a:defRPr sz="1800" baseline="0"/>
            </a:lvl1pPr>
            <a:lvl2pPr marL="457200" indent="0">
              <a:buNone/>
              <a:defRPr sz="1800"/>
            </a:lvl2pPr>
          </a:lstStyle>
          <a:p>
            <a:pPr lvl="0"/>
            <a:r>
              <a:rPr lang="nl-NL" dirty="0"/>
              <a:t>Sub </a:t>
            </a:r>
            <a:r>
              <a:rPr lang="nl-NL" dirty="0" err="1"/>
              <a:t>title</a:t>
            </a:r>
            <a:r>
              <a:rPr lang="nl-NL" dirty="0"/>
              <a:t>, </a:t>
            </a:r>
            <a:r>
              <a:rPr lang="nl-NL" dirty="0" err="1"/>
              <a:t>Arial</a:t>
            </a:r>
            <a:r>
              <a:rPr lang="nl-NL" dirty="0"/>
              <a:t> 18pt </a:t>
            </a:r>
            <a:r>
              <a:rPr lang="nl-NL" dirty="0" err="1"/>
              <a:t>dark</a:t>
            </a:r>
            <a:r>
              <a:rPr lang="nl-NL" dirty="0"/>
              <a:t> blue</a:t>
            </a:r>
          </a:p>
        </p:txBody>
      </p:sp>
    </p:spTree>
    <p:extLst>
      <p:ext uri="{BB962C8B-B14F-4D97-AF65-F5344CB8AC3E}">
        <p14:creationId xmlns:p14="http://schemas.microsoft.com/office/powerpoint/2010/main" val="9030812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SML End slide">
    <p:spTree>
      <p:nvGrpSpPr>
        <p:cNvPr id="1" name=""/>
        <p:cNvGrpSpPr/>
        <p:nvPr/>
      </p:nvGrpSpPr>
      <p:grpSpPr>
        <a:xfrm>
          <a:off x="0" y="0"/>
          <a:ext cx="0" cy="0"/>
          <a:chOff x="0" y="0"/>
          <a:chExt cx="0" cy="0"/>
        </a:xfrm>
      </p:grpSpPr>
      <p:sp>
        <p:nvSpPr>
          <p:cNvPr id="8" name="Rechthoek 7"/>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9" name="Afbeelding 8"/>
          <p:cNvPicPr>
            <a:picLocks noChangeAspect="1"/>
          </p:cNvPicPr>
          <p:nvPr userDrawn="1"/>
        </p:nvPicPr>
        <p:blipFill rotWithShape="1">
          <a:blip r:embed="rId2">
            <a:extLst>
              <a:ext uri="{28A0092B-C50C-407E-A947-70E740481C1C}">
                <a14:useLocalDpi xmlns:a14="http://schemas.microsoft.com/office/drawing/2010/main" val="0"/>
              </a:ext>
            </a:extLst>
          </a:blip>
          <a:srcRect l="1" r="877"/>
          <a:stretch/>
        </p:blipFill>
        <p:spPr>
          <a:xfrm rot="10800000">
            <a:off x="0" y="0"/>
            <a:ext cx="3856832" cy="5143500"/>
          </a:xfrm>
          <a:prstGeom prst="rect">
            <a:avLst/>
          </a:prstGeom>
        </p:spPr>
      </p:pic>
      <p:grpSp>
        <p:nvGrpSpPr>
          <p:cNvPr id="10" name="Group 1"/>
          <p:cNvGrpSpPr/>
          <p:nvPr userDrawn="1"/>
        </p:nvGrpSpPr>
        <p:grpSpPr>
          <a:xfrm>
            <a:off x="1524000" y="2029110"/>
            <a:ext cx="2171098" cy="608712"/>
            <a:chOff x="1400522" y="2249688"/>
            <a:chExt cx="2171098" cy="608712"/>
          </a:xfrm>
        </p:grpSpPr>
        <p:sp>
          <p:nvSpPr>
            <p:cNvPr id="11" name="Freeform 26"/>
            <p:cNvSpPr/>
            <p:nvPr userDrawn="1"/>
          </p:nvSpPr>
          <p:spPr>
            <a:xfrm>
              <a:off x="1400522" y="2266322"/>
              <a:ext cx="542378" cy="580739"/>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12" name="Freeform 27"/>
            <p:cNvSpPr/>
            <p:nvPr userDrawn="1"/>
          </p:nvSpPr>
          <p:spPr>
            <a:xfrm>
              <a:off x="2459219" y="2265692"/>
              <a:ext cx="660645" cy="580741"/>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13" name="Freeform 28"/>
            <p:cNvSpPr/>
            <p:nvPr userDrawn="1"/>
          </p:nvSpPr>
          <p:spPr>
            <a:xfrm>
              <a:off x="3200400" y="2266950"/>
              <a:ext cx="371220" cy="578852"/>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14" name="Freeform 29"/>
            <p:cNvSpPr/>
            <p:nvPr userDrawn="1"/>
          </p:nvSpPr>
          <p:spPr>
            <a:xfrm>
              <a:off x="1978134" y="2382720"/>
              <a:ext cx="429762" cy="475680"/>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15" name="Freeform 30"/>
            <p:cNvSpPr/>
            <p:nvPr userDrawn="1"/>
          </p:nvSpPr>
          <p:spPr>
            <a:xfrm>
              <a:off x="1986248" y="2249688"/>
              <a:ext cx="377466" cy="21860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grpSp>
    </p:spTree>
    <p:extLst>
      <p:ext uri="{BB962C8B-B14F-4D97-AF65-F5344CB8AC3E}">
        <p14:creationId xmlns:p14="http://schemas.microsoft.com/office/powerpoint/2010/main" val="3603394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_ASML text slide">
    <p:spTree>
      <p:nvGrpSpPr>
        <p:cNvPr id="1" name=""/>
        <p:cNvGrpSpPr/>
        <p:nvPr/>
      </p:nvGrpSpPr>
      <p:grpSpPr>
        <a:xfrm>
          <a:off x="0" y="0"/>
          <a:ext cx="0" cy="0"/>
          <a:chOff x="0" y="0"/>
          <a:chExt cx="0" cy="0"/>
        </a:xfrm>
      </p:grpSpPr>
      <p:pic>
        <p:nvPicPr>
          <p:cNvPr id="2050" name="Picture 2" descr="C:\Users\edhulseb\Desktop\m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a:xfrm>
            <a:off x="8305800" y="133350"/>
            <a:ext cx="76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Title 5"/>
          <p:cNvSpPr>
            <a:spLocks noGrp="1"/>
          </p:cNvSpPr>
          <p:nvPr>
            <p:ph type="title" hasCustomPrompt="1"/>
          </p:nvPr>
        </p:nvSpPr>
        <p:spPr>
          <a:xfrm>
            <a:off x="731520" y="347472"/>
            <a:ext cx="7365588" cy="557022"/>
          </a:xfrm>
          <a:prstGeom prst="rect">
            <a:avLst/>
          </a:prstGeom>
        </p:spPr>
        <p:txBody>
          <a:bodyPr lIns="0" tIns="0" rIns="0" bIns="0"/>
          <a:lstStyle>
            <a:lvl1pPr algn="l">
              <a:defRPr sz="2400" baseline="0">
                <a:solidFill>
                  <a:schemeClr val="tx1"/>
                </a:solidFill>
              </a:defRPr>
            </a:lvl1pPr>
          </a:lstStyle>
          <a:p>
            <a:r>
              <a:rPr lang="en-US" dirty="0"/>
              <a:t>Text title, Arial </a:t>
            </a:r>
            <a:r>
              <a:rPr lang="en-US" dirty="0" err="1"/>
              <a:t>24pt</a:t>
            </a:r>
            <a:r>
              <a:rPr lang="en-US" dirty="0"/>
              <a:t> dark gray</a:t>
            </a:r>
            <a:br>
              <a:rPr lang="en-US" dirty="0"/>
            </a:br>
            <a:endParaRPr lang="en-US" dirty="0"/>
          </a:p>
        </p:txBody>
      </p:sp>
      <p:sp>
        <p:nvSpPr>
          <p:cNvPr id="7" name="Text Placeholder 6"/>
          <p:cNvSpPr>
            <a:spLocks noGrp="1"/>
          </p:cNvSpPr>
          <p:nvPr>
            <p:ph type="body" sz="quarter" idx="11" hasCustomPrompt="1"/>
          </p:nvPr>
        </p:nvSpPr>
        <p:spPr>
          <a:xfrm>
            <a:off x="1097280" y="1069848"/>
            <a:ext cx="6999828" cy="3711702"/>
          </a:xfrm>
          <a:prstGeom prst="rect">
            <a:avLst/>
          </a:prstGeom>
        </p:spPr>
        <p:txBody>
          <a:bodyPr wrap="square" lIns="0" tIns="0" rIns="0" bIns="0">
            <a:normAutofit/>
          </a:bodyPr>
          <a:lstStyle>
            <a:lvl1pPr marL="0" indent="0">
              <a:spcBef>
                <a:spcPts val="0"/>
              </a:spcBef>
              <a:spcAft>
                <a:spcPts val="600"/>
              </a:spcAft>
              <a:buNone/>
              <a:defRPr sz="1800">
                <a:solidFill>
                  <a:schemeClr val="tx2"/>
                </a:solidFill>
              </a:defRPr>
            </a:lvl1pPr>
            <a:lvl2pPr marL="403225" indent="-173038">
              <a:spcBef>
                <a:spcPts val="0"/>
              </a:spcBef>
              <a:spcAft>
                <a:spcPts val="600"/>
              </a:spcAft>
              <a:buFont typeface="Arial" pitchFamily="34" charset="0"/>
              <a:buChar char="•"/>
              <a:tabLst/>
              <a:defRPr sz="1600">
                <a:solidFill>
                  <a:schemeClr val="tx2"/>
                </a:solidFill>
              </a:defRPr>
            </a:lvl2pPr>
            <a:lvl3pPr marL="741363" indent="-173038">
              <a:spcBef>
                <a:spcPts val="0"/>
              </a:spcBef>
              <a:spcAft>
                <a:spcPts val="600"/>
              </a:spcAft>
              <a:defRPr sz="1400">
                <a:solidFill>
                  <a:schemeClr val="tx2"/>
                </a:solidFill>
              </a:defRPr>
            </a:lvl3pPr>
          </a:lstStyle>
          <a:p>
            <a:pPr lvl="0"/>
            <a:r>
              <a:rPr lang="en-US" dirty="0"/>
              <a:t>Text, Arial </a:t>
            </a:r>
            <a:r>
              <a:rPr lang="en-US" dirty="0" err="1"/>
              <a:t>18pt</a:t>
            </a:r>
            <a:r>
              <a:rPr lang="en-US" dirty="0"/>
              <a:t> middle blue</a:t>
            </a:r>
          </a:p>
          <a:p>
            <a:pPr lvl="1"/>
            <a:r>
              <a:rPr lang="en-US" dirty="0"/>
              <a:t>Second level, </a:t>
            </a:r>
            <a:r>
              <a:rPr lang="en-US" dirty="0" err="1"/>
              <a:t>16pt</a:t>
            </a:r>
            <a:r>
              <a:rPr lang="en-US" dirty="0"/>
              <a:t> middle blue</a:t>
            </a:r>
          </a:p>
          <a:p>
            <a:pPr lvl="2"/>
            <a:r>
              <a:rPr lang="en-US" dirty="0"/>
              <a:t>Third level, </a:t>
            </a:r>
            <a:r>
              <a:rPr lang="en-US" dirty="0" err="1"/>
              <a:t>14pt</a:t>
            </a:r>
            <a:r>
              <a:rPr lang="en-US" dirty="0"/>
              <a:t> middle blue</a:t>
            </a:r>
          </a:p>
        </p:txBody>
      </p:sp>
      <p:sp>
        <p:nvSpPr>
          <p:cNvPr id="31" name="Freeform 30"/>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2" name="Freeform 31"/>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3" name="Freeform 32"/>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4" name="Freeform 33"/>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5" name="Freeform 34"/>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19" name="Date Placeholder 3"/>
          <p:cNvSpPr>
            <a:spLocks noGrp="1"/>
          </p:cNvSpPr>
          <p:nvPr userDrawn="1">
            <p:ph type="dt" sz="half" idx="10"/>
          </p:nvPr>
        </p:nvSpPr>
        <p:spPr>
          <a:xfrm>
            <a:off x="8252230" y="862398"/>
            <a:ext cx="751973" cy="91440"/>
          </a:xfrm>
          <a:prstGeom prst="rect">
            <a:avLst/>
          </a:prstGeom>
        </p:spPr>
        <p:txBody>
          <a:bodyPr wrap="square" lIns="0" tIns="0" rIns="0" bIns="0">
            <a:noAutofit/>
          </a:bodyPr>
          <a:lstStyle>
            <a:lvl1pPr algn="r">
              <a:defRPr sz="700">
                <a:solidFill>
                  <a:schemeClr val="tx1"/>
                </a:solidFill>
                <a:latin typeface="+mn-lt"/>
              </a:defRPr>
            </a:lvl1pPr>
          </a:lstStyle>
          <a:p>
            <a:fld id="{C19E589B-AAA2-4E83-AFD3-2993C58A57EE}" type="datetime3">
              <a:rPr lang="en-US" smtClean="0">
                <a:solidFill>
                  <a:srgbClr val="0F238C"/>
                </a:solidFill>
              </a:rPr>
              <a:pPr/>
              <a:t>3 December 2018</a:t>
            </a:fld>
            <a:endParaRPr lang="en-US" dirty="0">
              <a:solidFill>
                <a:srgbClr val="0F238C"/>
              </a:solidFill>
            </a:endParaRPr>
          </a:p>
        </p:txBody>
      </p:sp>
      <p:sp>
        <p:nvSpPr>
          <p:cNvPr id="20" name="Footer Placeholder 4"/>
          <p:cNvSpPr>
            <a:spLocks noGrp="1"/>
          </p:cNvSpPr>
          <p:nvPr userDrawn="1">
            <p:ph type="ftr" sz="quarter" idx="12"/>
          </p:nvPr>
        </p:nvSpPr>
        <p:spPr>
          <a:xfrm>
            <a:off x="8252229" y="563395"/>
            <a:ext cx="751973" cy="91440"/>
          </a:xfrm>
          <a:prstGeom prst="rect">
            <a:avLst/>
          </a:prstGeom>
        </p:spPr>
        <p:txBody>
          <a:bodyPr lIns="0" tIns="0" rIns="0" bIns="0"/>
          <a:lstStyle>
            <a:lvl1pPr algn="r">
              <a:defRPr sz="800" b="1">
                <a:solidFill>
                  <a:schemeClr val="tx2"/>
                </a:solidFill>
                <a:latin typeface="+mn-lt"/>
              </a:defRPr>
            </a:lvl1pPr>
          </a:lstStyle>
          <a:p>
            <a:r>
              <a:rPr lang="en-US" dirty="0">
                <a:solidFill>
                  <a:srgbClr val="1C7DDB"/>
                </a:solidFill>
              </a:rPr>
              <a:t>Confidential</a:t>
            </a:r>
          </a:p>
        </p:txBody>
      </p:sp>
      <p:sp>
        <p:nvSpPr>
          <p:cNvPr id="21" name="Slide Number Placeholder 5"/>
          <p:cNvSpPr>
            <a:spLocks noGrp="1"/>
          </p:cNvSpPr>
          <p:nvPr userDrawn="1">
            <p:ph type="sldNum" sz="quarter" idx="13"/>
          </p:nvPr>
        </p:nvSpPr>
        <p:spPr>
          <a:xfrm>
            <a:off x="8252230" y="733787"/>
            <a:ext cx="751249" cy="91440"/>
          </a:xfrm>
          <a:prstGeom prst="rect">
            <a:avLst/>
          </a:prstGeom>
        </p:spPr>
        <p:txBody>
          <a:bodyPr lIns="0" tIns="0" rIns="0" bIns="0"/>
          <a:lstStyle>
            <a:lvl1pPr algn="r">
              <a:defRPr sz="700">
                <a:solidFill>
                  <a:schemeClr val="tx1"/>
                </a:solidFill>
                <a:latin typeface="+mn-lt"/>
              </a:defRPr>
            </a:lvl1pPr>
          </a:lstStyle>
          <a:p>
            <a:r>
              <a:rPr lang="en-US" dirty="0">
                <a:solidFill>
                  <a:srgbClr val="0F238C"/>
                </a:solidFill>
              </a:rPr>
              <a:t>Slide </a:t>
            </a:r>
            <a:fld id="{2BF23E3A-8558-42B9-AEEE-59D910584A16}" type="slidenum">
              <a:rPr lang="en-US" smtClean="0">
                <a:solidFill>
                  <a:srgbClr val="0F238C"/>
                </a:solidFill>
              </a:rPr>
              <a:pPr/>
              <a:t>‹#›</a:t>
            </a:fld>
            <a:endParaRPr lang="en-US" dirty="0">
              <a:solidFill>
                <a:srgbClr val="0F238C"/>
              </a:solidFill>
            </a:endParaRPr>
          </a:p>
        </p:txBody>
      </p:sp>
    </p:spTree>
    <p:extLst>
      <p:ext uri="{BB962C8B-B14F-4D97-AF65-F5344CB8AC3E}">
        <p14:creationId xmlns:p14="http://schemas.microsoft.com/office/powerpoint/2010/main" val="27773762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2_ASML text slide">
    <p:spTree>
      <p:nvGrpSpPr>
        <p:cNvPr id="1" name=""/>
        <p:cNvGrpSpPr/>
        <p:nvPr/>
      </p:nvGrpSpPr>
      <p:grpSpPr>
        <a:xfrm>
          <a:off x="0" y="0"/>
          <a:ext cx="0" cy="0"/>
          <a:chOff x="0" y="0"/>
          <a:chExt cx="0" cy="0"/>
        </a:xfrm>
      </p:grpSpPr>
      <p:sp>
        <p:nvSpPr>
          <p:cNvPr id="5" name="Rectangle 4"/>
          <p:cNvSpPr/>
          <p:nvPr userDrawn="1"/>
        </p:nvSpPr>
        <p:spPr>
          <a:xfrm>
            <a:off x="8305800" y="133350"/>
            <a:ext cx="76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Title 5"/>
          <p:cNvSpPr>
            <a:spLocks noGrp="1"/>
          </p:cNvSpPr>
          <p:nvPr>
            <p:ph type="title" hasCustomPrompt="1"/>
          </p:nvPr>
        </p:nvSpPr>
        <p:spPr>
          <a:xfrm>
            <a:off x="731520" y="347472"/>
            <a:ext cx="7365588" cy="557022"/>
          </a:xfrm>
          <a:prstGeom prst="rect">
            <a:avLst/>
          </a:prstGeom>
        </p:spPr>
        <p:txBody>
          <a:bodyPr lIns="0" tIns="0" rIns="0" bIns="0"/>
          <a:lstStyle>
            <a:lvl1pPr algn="l">
              <a:defRPr sz="2400" baseline="0">
                <a:solidFill>
                  <a:schemeClr val="tx1"/>
                </a:solidFill>
              </a:defRPr>
            </a:lvl1pPr>
          </a:lstStyle>
          <a:p>
            <a:r>
              <a:rPr lang="en-US" dirty="0"/>
              <a:t>Text title, Arial </a:t>
            </a:r>
            <a:r>
              <a:rPr lang="en-US" dirty="0" err="1"/>
              <a:t>24pt</a:t>
            </a:r>
            <a:r>
              <a:rPr lang="en-US" dirty="0"/>
              <a:t> dark gray</a:t>
            </a:r>
            <a:br>
              <a:rPr lang="en-US" dirty="0"/>
            </a:br>
            <a:endParaRPr lang="en-US" dirty="0"/>
          </a:p>
        </p:txBody>
      </p:sp>
      <p:pic>
        <p:nvPicPr>
          <p:cNvPr id="18" name="Picture 17"/>
          <p:cNvPicPr>
            <a:picLocks noChangeAspect="1"/>
          </p:cNvPicPr>
          <p:nvPr userDrawn="1"/>
        </p:nvPicPr>
        <p:blipFill rotWithShape="1">
          <a:blip r:embed="rId2">
            <a:extLst>
              <a:ext uri="{28A0092B-C50C-407E-A947-70E740481C1C}">
                <a14:useLocalDpi xmlns:a14="http://schemas.microsoft.com/office/drawing/2010/main" val="0"/>
              </a:ext>
            </a:extLst>
          </a:blip>
          <a:srcRect l="89152" r="9151"/>
          <a:stretch/>
        </p:blipFill>
        <p:spPr>
          <a:xfrm>
            <a:off x="8097108" y="0"/>
            <a:ext cx="155122" cy="5143500"/>
          </a:xfrm>
          <a:prstGeom prst="rect">
            <a:avLst/>
          </a:prstGeom>
        </p:spPr>
      </p:pic>
      <p:sp>
        <p:nvSpPr>
          <p:cNvPr id="7" name="Text Placeholder 6"/>
          <p:cNvSpPr>
            <a:spLocks noGrp="1"/>
          </p:cNvSpPr>
          <p:nvPr>
            <p:ph type="body" sz="quarter" idx="11" hasCustomPrompt="1"/>
          </p:nvPr>
        </p:nvSpPr>
        <p:spPr>
          <a:xfrm>
            <a:off x="1097280" y="1069848"/>
            <a:ext cx="6999828" cy="3711702"/>
          </a:xfrm>
          <a:prstGeom prst="rect">
            <a:avLst/>
          </a:prstGeom>
        </p:spPr>
        <p:txBody>
          <a:bodyPr wrap="square" lIns="0" tIns="0" rIns="0" bIns="0">
            <a:normAutofit/>
          </a:bodyPr>
          <a:lstStyle>
            <a:lvl1pPr marL="0" indent="0">
              <a:spcBef>
                <a:spcPts val="0"/>
              </a:spcBef>
              <a:spcAft>
                <a:spcPts val="600"/>
              </a:spcAft>
              <a:buNone/>
              <a:defRPr sz="1800">
                <a:solidFill>
                  <a:schemeClr val="tx2"/>
                </a:solidFill>
              </a:defRPr>
            </a:lvl1pPr>
            <a:lvl2pPr marL="403225" indent="-173038">
              <a:spcBef>
                <a:spcPts val="0"/>
              </a:spcBef>
              <a:spcAft>
                <a:spcPts val="600"/>
              </a:spcAft>
              <a:buFont typeface="Arial" pitchFamily="34" charset="0"/>
              <a:buChar char="•"/>
              <a:tabLst/>
              <a:defRPr sz="1600">
                <a:solidFill>
                  <a:schemeClr val="tx2"/>
                </a:solidFill>
              </a:defRPr>
            </a:lvl2pPr>
            <a:lvl3pPr marL="741363" indent="-173038">
              <a:spcBef>
                <a:spcPts val="0"/>
              </a:spcBef>
              <a:spcAft>
                <a:spcPts val="600"/>
              </a:spcAft>
              <a:defRPr sz="1400">
                <a:solidFill>
                  <a:schemeClr val="tx2"/>
                </a:solidFill>
              </a:defRPr>
            </a:lvl3pPr>
          </a:lstStyle>
          <a:p>
            <a:pPr lvl="0"/>
            <a:r>
              <a:rPr lang="en-US" dirty="0"/>
              <a:t>Text, Arial </a:t>
            </a:r>
            <a:r>
              <a:rPr lang="en-US" dirty="0" err="1"/>
              <a:t>18pt</a:t>
            </a:r>
            <a:r>
              <a:rPr lang="en-US" dirty="0"/>
              <a:t> middle blue</a:t>
            </a:r>
          </a:p>
          <a:p>
            <a:pPr lvl="1"/>
            <a:r>
              <a:rPr lang="en-US" dirty="0"/>
              <a:t>Second level, </a:t>
            </a:r>
            <a:r>
              <a:rPr lang="en-US" dirty="0" err="1"/>
              <a:t>16pt</a:t>
            </a:r>
            <a:r>
              <a:rPr lang="en-US" dirty="0"/>
              <a:t> middle blue</a:t>
            </a:r>
          </a:p>
          <a:p>
            <a:pPr lvl="2"/>
            <a:r>
              <a:rPr lang="en-US" dirty="0"/>
              <a:t>Third level, </a:t>
            </a:r>
            <a:r>
              <a:rPr lang="en-US" dirty="0" err="1"/>
              <a:t>14pt</a:t>
            </a:r>
            <a:r>
              <a:rPr lang="en-US" dirty="0"/>
              <a:t> middle blue</a:t>
            </a:r>
          </a:p>
        </p:txBody>
      </p:sp>
      <p:sp>
        <p:nvSpPr>
          <p:cNvPr id="31" name="Freeform 30"/>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2" name="Freeform 31"/>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3" name="Freeform 32"/>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4" name="Freeform 33"/>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35" name="Freeform 34"/>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solidFill>
                <a:srgbClr val="0F238C"/>
              </a:solidFill>
            </a:endParaRPr>
          </a:p>
        </p:txBody>
      </p:sp>
      <p:sp>
        <p:nvSpPr>
          <p:cNvPr id="19" name="Date Placeholder 3"/>
          <p:cNvSpPr>
            <a:spLocks noGrp="1"/>
          </p:cNvSpPr>
          <p:nvPr userDrawn="1">
            <p:ph type="dt" sz="half" idx="10"/>
          </p:nvPr>
        </p:nvSpPr>
        <p:spPr>
          <a:xfrm>
            <a:off x="8252230" y="862398"/>
            <a:ext cx="751973" cy="91440"/>
          </a:xfrm>
          <a:prstGeom prst="rect">
            <a:avLst/>
          </a:prstGeom>
        </p:spPr>
        <p:txBody>
          <a:bodyPr wrap="square" lIns="0" tIns="0" rIns="0" bIns="0">
            <a:noAutofit/>
          </a:bodyPr>
          <a:lstStyle>
            <a:lvl1pPr algn="r">
              <a:defRPr sz="700">
                <a:solidFill>
                  <a:schemeClr val="tx1"/>
                </a:solidFill>
                <a:latin typeface="+mn-lt"/>
              </a:defRPr>
            </a:lvl1pPr>
          </a:lstStyle>
          <a:p>
            <a:fld id="{C19E589B-AAA2-4E83-AFD3-2993C58A57EE}" type="datetime3">
              <a:rPr lang="en-US" smtClean="0">
                <a:solidFill>
                  <a:srgbClr val="0F238C"/>
                </a:solidFill>
              </a:rPr>
              <a:pPr/>
              <a:t>3 December 2018</a:t>
            </a:fld>
            <a:endParaRPr lang="en-US" dirty="0">
              <a:solidFill>
                <a:srgbClr val="0F238C"/>
              </a:solidFill>
            </a:endParaRPr>
          </a:p>
        </p:txBody>
      </p:sp>
      <p:sp>
        <p:nvSpPr>
          <p:cNvPr id="20" name="Footer Placeholder 4"/>
          <p:cNvSpPr>
            <a:spLocks noGrp="1"/>
          </p:cNvSpPr>
          <p:nvPr userDrawn="1">
            <p:ph type="ftr" sz="quarter" idx="12"/>
          </p:nvPr>
        </p:nvSpPr>
        <p:spPr>
          <a:xfrm>
            <a:off x="8252229" y="563395"/>
            <a:ext cx="751973" cy="91440"/>
          </a:xfrm>
          <a:prstGeom prst="rect">
            <a:avLst/>
          </a:prstGeom>
        </p:spPr>
        <p:txBody>
          <a:bodyPr lIns="0" tIns="0" rIns="0" bIns="0"/>
          <a:lstStyle>
            <a:lvl1pPr algn="r">
              <a:defRPr sz="800" b="1">
                <a:solidFill>
                  <a:schemeClr val="tx2"/>
                </a:solidFill>
                <a:latin typeface="+mn-lt"/>
              </a:defRPr>
            </a:lvl1pPr>
          </a:lstStyle>
          <a:p>
            <a:r>
              <a:rPr lang="en-US" dirty="0">
                <a:solidFill>
                  <a:srgbClr val="1C7DDB"/>
                </a:solidFill>
              </a:rPr>
              <a:t>Confidential</a:t>
            </a:r>
          </a:p>
        </p:txBody>
      </p:sp>
      <p:sp>
        <p:nvSpPr>
          <p:cNvPr id="21" name="Slide Number Placeholder 5"/>
          <p:cNvSpPr>
            <a:spLocks noGrp="1"/>
          </p:cNvSpPr>
          <p:nvPr userDrawn="1">
            <p:ph type="sldNum" sz="quarter" idx="13"/>
          </p:nvPr>
        </p:nvSpPr>
        <p:spPr>
          <a:xfrm>
            <a:off x="8252230" y="733787"/>
            <a:ext cx="751249" cy="91440"/>
          </a:xfrm>
          <a:prstGeom prst="rect">
            <a:avLst/>
          </a:prstGeom>
        </p:spPr>
        <p:txBody>
          <a:bodyPr lIns="0" tIns="0" rIns="0" bIns="0"/>
          <a:lstStyle>
            <a:lvl1pPr algn="r">
              <a:defRPr sz="700">
                <a:solidFill>
                  <a:schemeClr val="tx1"/>
                </a:solidFill>
                <a:latin typeface="+mn-lt"/>
              </a:defRPr>
            </a:lvl1pPr>
          </a:lstStyle>
          <a:p>
            <a:r>
              <a:rPr lang="en-US" dirty="0">
                <a:solidFill>
                  <a:srgbClr val="0F238C"/>
                </a:solidFill>
              </a:rPr>
              <a:t>Slide </a:t>
            </a:r>
            <a:fld id="{2BF23E3A-8558-42B9-AEEE-59D910584A16}" type="slidenum">
              <a:rPr lang="en-US" smtClean="0">
                <a:solidFill>
                  <a:srgbClr val="0F238C"/>
                </a:solidFill>
              </a:rPr>
              <a:pPr/>
              <a:t>‹#›</a:t>
            </a:fld>
            <a:endParaRPr lang="en-US" dirty="0">
              <a:solidFill>
                <a:srgbClr val="0F238C"/>
              </a:solidFill>
            </a:endParaRP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00050" cy="5143500"/>
          </a:xfrm>
          <a:prstGeom prst="rect">
            <a:avLst/>
          </a:prstGeom>
        </p:spPr>
      </p:pic>
    </p:spTree>
    <p:extLst>
      <p:ext uri="{BB962C8B-B14F-4D97-AF65-F5344CB8AC3E}">
        <p14:creationId xmlns:p14="http://schemas.microsoft.com/office/powerpoint/2010/main" val="3100430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SML 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r="10859"/>
          <a:stretch/>
        </p:blipFill>
        <p:spPr>
          <a:xfrm>
            <a:off x="-1" y="0"/>
            <a:ext cx="8151063" cy="5143500"/>
          </a:xfrm>
          <a:prstGeom prst="rect">
            <a:avLst/>
          </a:prstGeom>
        </p:spPr>
      </p:pic>
      <p:sp>
        <p:nvSpPr>
          <p:cNvPr id="5" name="Text Placeholder 4"/>
          <p:cNvSpPr>
            <a:spLocks noGrp="1"/>
          </p:cNvSpPr>
          <p:nvPr>
            <p:ph type="body" sz="quarter" idx="10" hasCustomPrompt="1"/>
          </p:nvPr>
        </p:nvSpPr>
        <p:spPr>
          <a:xfrm>
            <a:off x="1097280" y="2011680"/>
            <a:ext cx="4572000" cy="430887"/>
          </a:xfrm>
          <a:prstGeom prst="rect">
            <a:avLst/>
          </a:prstGeom>
        </p:spPr>
        <p:txBody>
          <a:bodyPr lIns="0" tIns="0" rIns="0" bIns="0">
            <a:spAutoFit/>
          </a:bodyPr>
          <a:lstStyle>
            <a:lvl1pPr marL="0" indent="0">
              <a:buFontTx/>
              <a:buNone/>
              <a:defRPr sz="2800">
                <a:solidFill>
                  <a:schemeClr val="tx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dirty="0"/>
              <a:t>Chapter item</a:t>
            </a:r>
          </a:p>
        </p:txBody>
      </p:sp>
      <p:pic>
        <p:nvPicPr>
          <p:cNvPr id="14" name="Picture 17"/>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8097108" y="0"/>
            <a:ext cx="155122" cy="5143500"/>
          </a:xfrm>
          <a:prstGeom prst="rect">
            <a:avLst/>
          </a:prstGeom>
        </p:spPr>
      </p:pic>
      <p:sp>
        <p:nvSpPr>
          <p:cNvPr id="25"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defRPr>
            </a:lvl1pPr>
          </a:lstStyle>
          <a:p>
            <a:r>
              <a:rPr lang="en-US" noProof="0" dirty="0"/>
              <a:t>1715.4</a:t>
            </a:r>
          </a:p>
        </p:txBody>
      </p:sp>
      <p:sp>
        <p:nvSpPr>
          <p:cNvPr id="26"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defRPr>
            </a:lvl1pPr>
          </a:lstStyle>
          <a:p>
            <a:r>
              <a:rPr lang="en-US" noProof="0" dirty="0"/>
              <a:t>Slide </a:t>
            </a:r>
            <a:fld id="{1D9B13CD-33A0-446D-8703-F89F9F109F54}" type="slidenum">
              <a:rPr lang="en-US" noProof="0" smtClean="0"/>
              <a:pPr/>
              <a:t>‹#›</a:t>
            </a:fld>
            <a:endParaRPr lang="en-US" noProof="0" dirty="0"/>
          </a:p>
        </p:txBody>
      </p:sp>
      <p:sp>
        <p:nvSpPr>
          <p:cNvPr id="27" name="Footer Placeholder 4"/>
          <p:cNvSpPr>
            <a:spLocks noGrp="1"/>
          </p:cNvSpPr>
          <p:nvPr>
            <p:ph type="ftr" sz="quarter" idx="3"/>
          </p:nvPr>
        </p:nvSpPr>
        <p:spPr>
          <a:xfrm>
            <a:off x="8252229" y="514800"/>
            <a:ext cx="751973" cy="91440"/>
          </a:xfrm>
          <a:prstGeom prst="rect">
            <a:avLst/>
          </a:prstGeom>
        </p:spPr>
        <p:txBody>
          <a:bodyPr lIns="0" tIns="0" rIns="0" bIns="0" anchor="ctr" anchorCtr="0"/>
          <a:lstStyle>
            <a:lvl1pPr algn="r">
              <a:defRPr sz="700" b="1">
                <a:solidFill>
                  <a:schemeClr val="tx1"/>
                </a:solidFill>
                <a:latin typeface="+mn-lt"/>
              </a:defRPr>
            </a:lvl1pPr>
          </a:lstStyle>
          <a:p>
            <a:r>
              <a:rPr lang="en-US" noProof="0" dirty="0"/>
              <a:t>Confidential</a:t>
            </a:r>
          </a:p>
        </p:txBody>
      </p:sp>
    </p:spTree>
    <p:extLst>
      <p:ext uri="{BB962C8B-B14F-4D97-AF65-F5344CB8AC3E}">
        <p14:creationId xmlns:p14="http://schemas.microsoft.com/office/powerpoint/2010/main" val="4053404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SML Figure slide">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457200" y="864000"/>
            <a:ext cx="7610400" cy="3960000"/>
          </a:xfrm>
          <a:prstGeom prst="rect">
            <a:avLst/>
          </a:prstGeom>
          <a:effectLst>
            <a:reflection blurRad="6350" stA="52000" endA="300" endPos="35000" dir="5400000" sy="-100000" algn="bl" rotWithShape="0"/>
          </a:effectLst>
        </p:spPr>
        <p:txBody>
          <a:bodyPr/>
          <a:lstStyle>
            <a:lvl1pPr marL="0" indent="0">
              <a:buNone/>
              <a:defRPr sz="800">
                <a:solidFill>
                  <a:schemeClr val="bg1"/>
                </a:solidFill>
              </a:defRPr>
            </a:lvl1pPr>
          </a:lstStyle>
          <a:p>
            <a:pPr lvl="0"/>
            <a:r>
              <a:rPr lang="en-US" noProof="0"/>
              <a:t>Click to edit Master text styles</a:t>
            </a:r>
          </a:p>
        </p:txBody>
      </p:sp>
      <p:sp>
        <p:nvSpPr>
          <p:cNvPr id="19"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defRPr>
            </a:lvl1pPr>
          </a:lstStyle>
          <a:p>
            <a:r>
              <a:rPr lang="en-US" noProof="0" dirty="0"/>
              <a:t>1715.4</a:t>
            </a:r>
          </a:p>
        </p:txBody>
      </p:sp>
      <p:sp>
        <p:nvSpPr>
          <p:cNvPr id="20"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defRPr>
            </a:lvl1pPr>
          </a:lstStyle>
          <a:p>
            <a:r>
              <a:rPr lang="en-US" noProof="0" dirty="0"/>
              <a:t>Slide </a:t>
            </a:r>
            <a:fld id="{1D9B13CD-33A0-446D-8703-F89F9F109F54}" type="slidenum">
              <a:rPr lang="en-US" noProof="0" smtClean="0"/>
              <a:pPr/>
              <a:t>‹#›</a:t>
            </a:fld>
            <a:endParaRPr lang="en-US" noProof="0" dirty="0"/>
          </a:p>
        </p:txBody>
      </p:sp>
      <p:sp>
        <p:nvSpPr>
          <p:cNvPr id="21" name="Footer Placeholder 4"/>
          <p:cNvSpPr>
            <a:spLocks noGrp="1"/>
          </p:cNvSpPr>
          <p:nvPr>
            <p:ph type="ftr" sz="quarter" idx="3"/>
          </p:nvPr>
        </p:nvSpPr>
        <p:spPr>
          <a:xfrm>
            <a:off x="8252229" y="514800"/>
            <a:ext cx="751973" cy="91440"/>
          </a:xfrm>
          <a:prstGeom prst="rect">
            <a:avLst/>
          </a:prstGeom>
        </p:spPr>
        <p:txBody>
          <a:bodyPr lIns="0" tIns="0" rIns="0" bIns="0" anchor="ctr" anchorCtr="0"/>
          <a:lstStyle>
            <a:lvl1pPr algn="r">
              <a:defRPr sz="700" b="1">
                <a:solidFill>
                  <a:schemeClr val="tx1"/>
                </a:solidFill>
                <a:latin typeface="+mn-lt"/>
              </a:defRPr>
            </a:lvl1pPr>
          </a:lstStyle>
          <a:p>
            <a:r>
              <a:rPr lang="en-US" noProof="0" dirty="0"/>
              <a:t>Confidential</a:t>
            </a:r>
          </a:p>
        </p:txBody>
      </p:sp>
      <p:sp>
        <p:nvSpPr>
          <p:cNvPr id="22"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dirty="0"/>
              <a:t>Text title, Arial 24pt dark blue</a:t>
            </a:r>
          </a:p>
        </p:txBody>
      </p:sp>
      <p:sp>
        <p:nvSpPr>
          <p:cNvPr id="7" name="Tijdelijke aanduiding voor tekst 7"/>
          <p:cNvSpPr>
            <a:spLocks noGrp="1"/>
          </p:cNvSpPr>
          <p:nvPr>
            <p:ph type="body" sz="quarter" idx="14" hasCustomPrompt="1"/>
          </p:nvPr>
        </p:nvSpPr>
        <p:spPr>
          <a:xfrm>
            <a:off x="457200" y="486001"/>
            <a:ext cx="7610400" cy="378000"/>
          </a:xfrm>
          <a:prstGeom prst="rect">
            <a:avLst/>
          </a:prstGeom>
        </p:spPr>
        <p:txBody>
          <a:bodyPr lIns="0" tIns="0" rIns="0" bIns="0"/>
          <a:lstStyle>
            <a:lvl1pPr marL="0" indent="0">
              <a:buNone/>
              <a:defRPr sz="1800" baseline="0"/>
            </a:lvl1pPr>
          </a:lstStyle>
          <a:p>
            <a:pPr lvl="0"/>
            <a:r>
              <a:rPr lang="nl-NL" dirty="0"/>
              <a:t>Sub </a:t>
            </a:r>
            <a:r>
              <a:rPr lang="nl-NL" dirty="0" err="1"/>
              <a:t>title</a:t>
            </a:r>
            <a:r>
              <a:rPr lang="nl-NL" dirty="0"/>
              <a:t>, </a:t>
            </a:r>
            <a:r>
              <a:rPr lang="nl-NL" dirty="0" err="1"/>
              <a:t>Arial</a:t>
            </a:r>
            <a:r>
              <a:rPr lang="nl-NL" dirty="0"/>
              <a:t> 18pt </a:t>
            </a:r>
            <a:r>
              <a:rPr lang="nl-NL" dirty="0" err="1"/>
              <a:t>dark</a:t>
            </a:r>
            <a:r>
              <a:rPr lang="nl-NL" dirty="0"/>
              <a:t> blue</a:t>
            </a:r>
          </a:p>
        </p:txBody>
      </p:sp>
    </p:spTree>
    <p:extLst>
      <p:ext uri="{BB962C8B-B14F-4D97-AF65-F5344CB8AC3E}">
        <p14:creationId xmlns:p14="http://schemas.microsoft.com/office/powerpoint/2010/main" val="1580219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SML Picture background slide">
    <p:spTree>
      <p:nvGrpSpPr>
        <p:cNvPr id="1" name=""/>
        <p:cNvGrpSpPr/>
        <p:nvPr/>
      </p:nvGrpSpPr>
      <p:grpSpPr>
        <a:xfrm>
          <a:off x="0" y="0"/>
          <a:ext cx="0" cy="0"/>
          <a:chOff x="0" y="0"/>
          <a:chExt cx="0" cy="0"/>
        </a:xfrm>
      </p:grpSpPr>
      <p:sp>
        <p:nvSpPr>
          <p:cNvPr id="13" name="Picture Placeholder 13"/>
          <p:cNvSpPr>
            <a:spLocks noGrp="1"/>
          </p:cNvSpPr>
          <p:nvPr>
            <p:ph type="pic" sz="quarter" idx="10"/>
          </p:nvPr>
        </p:nvSpPr>
        <p:spPr>
          <a:xfrm>
            <a:off x="367646" y="1"/>
            <a:ext cx="7788802" cy="5148072"/>
          </a:xfrm>
          <a:prstGeom prst="rect">
            <a:avLst/>
          </a:prstGeom>
          <a:noFill/>
          <a:effectLst/>
        </p:spPr>
        <p:txBody>
          <a:bodyPr wrap="none" lIns="0" tIns="0" rIns="0" bIns="0" anchor="ctr" anchorCtr="0"/>
          <a:lstStyle>
            <a:lvl1pPr marL="0" indent="0" algn="ctr">
              <a:buNone/>
              <a:defRPr sz="800">
                <a:solidFill>
                  <a:schemeClr val="bg1"/>
                </a:solidFill>
              </a:defRPr>
            </a:lvl1pPr>
          </a:lstStyle>
          <a:p>
            <a:r>
              <a:rPr lang="en-US" noProof="0"/>
              <a:t>Click icon to add picture</a:t>
            </a:r>
          </a:p>
        </p:txBody>
      </p:sp>
      <p:sp>
        <p:nvSpPr>
          <p:cNvPr id="16"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defRPr>
            </a:lvl1pPr>
          </a:lstStyle>
          <a:p>
            <a:r>
              <a:rPr lang="en-US" noProof="0" dirty="0"/>
              <a:t>1715.4</a:t>
            </a:r>
          </a:p>
        </p:txBody>
      </p:sp>
      <p:sp>
        <p:nvSpPr>
          <p:cNvPr id="18"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defRPr>
            </a:lvl1pPr>
          </a:lstStyle>
          <a:p>
            <a:r>
              <a:rPr lang="en-US" noProof="0" dirty="0"/>
              <a:t>Slide </a:t>
            </a:r>
            <a:fld id="{1D9B13CD-33A0-446D-8703-F89F9F109F54}" type="slidenum">
              <a:rPr lang="en-US" noProof="0" smtClean="0"/>
              <a:pPr/>
              <a:t>‹#›</a:t>
            </a:fld>
            <a:endParaRPr lang="en-US" noProof="0" dirty="0"/>
          </a:p>
        </p:txBody>
      </p:sp>
      <p:sp>
        <p:nvSpPr>
          <p:cNvPr id="21" name="Footer Placeholder 4"/>
          <p:cNvSpPr>
            <a:spLocks noGrp="1"/>
          </p:cNvSpPr>
          <p:nvPr>
            <p:ph type="ftr" sz="quarter" idx="3"/>
          </p:nvPr>
        </p:nvSpPr>
        <p:spPr>
          <a:xfrm>
            <a:off x="8252229" y="514800"/>
            <a:ext cx="751973" cy="91440"/>
          </a:xfrm>
          <a:prstGeom prst="rect">
            <a:avLst/>
          </a:prstGeom>
        </p:spPr>
        <p:txBody>
          <a:bodyPr lIns="0" tIns="0" rIns="0" bIns="0" anchor="ctr" anchorCtr="0"/>
          <a:lstStyle>
            <a:lvl1pPr algn="r">
              <a:defRPr sz="700" b="1">
                <a:solidFill>
                  <a:schemeClr val="tx1"/>
                </a:solidFill>
                <a:latin typeface="+mn-lt"/>
              </a:defRPr>
            </a:lvl1pPr>
          </a:lstStyle>
          <a:p>
            <a:r>
              <a:rPr lang="en-US" noProof="0" dirty="0"/>
              <a:t>Confidential</a:t>
            </a:r>
          </a:p>
        </p:txBody>
      </p:sp>
      <p:sp>
        <p:nvSpPr>
          <p:cNvPr id="22"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dirty="0"/>
              <a:t>Text title, Arial 24pt dark blue</a:t>
            </a:r>
          </a:p>
        </p:txBody>
      </p:sp>
      <p:sp>
        <p:nvSpPr>
          <p:cNvPr id="7" name="Tijdelijke aanduiding voor tekst 7"/>
          <p:cNvSpPr>
            <a:spLocks noGrp="1"/>
          </p:cNvSpPr>
          <p:nvPr>
            <p:ph type="body" sz="quarter" idx="14" hasCustomPrompt="1"/>
          </p:nvPr>
        </p:nvSpPr>
        <p:spPr>
          <a:xfrm>
            <a:off x="457200" y="486001"/>
            <a:ext cx="7610400" cy="378000"/>
          </a:xfrm>
          <a:prstGeom prst="rect">
            <a:avLst/>
          </a:prstGeom>
        </p:spPr>
        <p:txBody>
          <a:bodyPr lIns="0" tIns="0" rIns="0" bIns="0"/>
          <a:lstStyle>
            <a:lvl1pPr marL="0" indent="0">
              <a:buNone/>
              <a:defRPr sz="1800" baseline="0"/>
            </a:lvl1pPr>
          </a:lstStyle>
          <a:p>
            <a:pPr lvl="0"/>
            <a:r>
              <a:rPr lang="nl-NL" dirty="0"/>
              <a:t>Sub </a:t>
            </a:r>
            <a:r>
              <a:rPr lang="nl-NL" dirty="0" err="1"/>
              <a:t>title</a:t>
            </a:r>
            <a:r>
              <a:rPr lang="nl-NL" dirty="0"/>
              <a:t>, </a:t>
            </a:r>
            <a:r>
              <a:rPr lang="nl-NL" dirty="0" err="1"/>
              <a:t>Arial</a:t>
            </a:r>
            <a:r>
              <a:rPr lang="nl-NL" dirty="0"/>
              <a:t> 18pt </a:t>
            </a:r>
            <a:r>
              <a:rPr lang="nl-NL" dirty="0" err="1"/>
              <a:t>dark</a:t>
            </a:r>
            <a:r>
              <a:rPr lang="nl-NL" dirty="0"/>
              <a:t> blue</a:t>
            </a:r>
          </a:p>
        </p:txBody>
      </p:sp>
    </p:spTree>
    <p:extLst>
      <p:ext uri="{BB962C8B-B14F-4D97-AF65-F5344CB8AC3E}">
        <p14:creationId xmlns:p14="http://schemas.microsoft.com/office/powerpoint/2010/main" val="2387530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ML End slide">
    <p:spTree>
      <p:nvGrpSpPr>
        <p:cNvPr id="1" name=""/>
        <p:cNvGrpSpPr/>
        <p:nvPr/>
      </p:nvGrpSpPr>
      <p:grpSpPr>
        <a:xfrm>
          <a:off x="0" y="0"/>
          <a:ext cx="0" cy="0"/>
          <a:chOff x="0" y="0"/>
          <a:chExt cx="0" cy="0"/>
        </a:xfrm>
      </p:grpSpPr>
      <p:pic>
        <p:nvPicPr>
          <p:cNvPr id="3" name="Afbeelding 7" descr="bg_b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7" name="Freeform 26"/>
          <p:cNvSpPr/>
          <p:nvPr userDrawn="1"/>
        </p:nvSpPr>
        <p:spPr>
          <a:xfrm>
            <a:off x="504443" y="2938356"/>
            <a:ext cx="542378" cy="580739"/>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8" name="Freeform 27"/>
          <p:cNvSpPr/>
          <p:nvPr userDrawn="1"/>
        </p:nvSpPr>
        <p:spPr>
          <a:xfrm>
            <a:off x="1563140" y="2937726"/>
            <a:ext cx="660645" cy="580741"/>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9" name="Freeform 28"/>
          <p:cNvSpPr/>
          <p:nvPr userDrawn="1"/>
        </p:nvSpPr>
        <p:spPr>
          <a:xfrm>
            <a:off x="2304321" y="2938984"/>
            <a:ext cx="371220" cy="578852"/>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0" name="Freeform 29"/>
          <p:cNvSpPr/>
          <p:nvPr userDrawn="1"/>
        </p:nvSpPr>
        <p:spPr>
          <a:xfrm>
            <a:off x="1082055" y="3054754"/>
            <a:ext cx="429762" cy="475680"/>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1" name="Freeform 30"/>
          <p:cNvSpPr/>
          <p:nvPr userDrawn="1"/>
        </p:nvSpPr>
        <p:spPr>
          <a:xfrm>
            <a:off x="1090169" y="2921722"/>
            <a:ext cx="377466" cy="21860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Tree>
    <p:extLst>
      <p:ext uri="{BB962C8B-B14F-4D97-AF65-F5344CB8AC3E}">
        <p14:creationId xmlns:p14="http://schemas.microsoft.com/office/powerpoint/2010/main" val="4064443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ML Cover slide 01">
    <p:spTree>
      <p:nvGrpSpPr>
        <p:cNvPr id="1" name=""/>
        <p:cNvGrpSpPr/>
        <p:nvPr/>
      </p:nvGrpSpPr>
      <p:grpSpPr>
        <a:xfrm>
          <a:off x="0" y="0"/>
          <a:ext cx="0" cy="0"/>
          <a:chOff x="0" y="0"/>
          <a:chExt cx="0" cy="0"/>
        </a:xfrm>
      </p:grpSpPr>
      <p:sp>
        <p:nvSpPr>
          <p:cNvPr id="17" name="Rechthoek 16"/>
          <p:cNvSpPr/>
          <p:nvPr userDrawn="1"/>
        </p:nvSpPr>
        <p:spPr>
          <a:xfrm>
            <a:off x="0" y="-4762"/>
            <a:ext cx="9144000" cy="5148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18" name="Afbeelding 17"/>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289550" y="0"/>
            <a:ext cx="3854450" cy="5143499"/>
          </a:xfrm>
          <a:prstGeom prst="rect">
            <a:avLst/>
          </a:prstGeom>
        </p:spPr>
      </p:pic>
      <p:sp>
        <p:nvSpPr>
          <p:cNvPr id="13" name="Text Placeholder 7"/>
          <p:cNvSpPr>
            <a:spLocks noGrp="1"/>
          </p:cNvSpPr>
          <p:nvPr>
            <p:ph type="body" sz="quarter" idx="10" hasCustomPrompt="1"/>
          </p:nvPr>
        </p:nvSpPr>
        <p:spPr>
          <a:xfrm>
            <a:off x="486000" y="3456000"/>
            <a:ext cx="7920000" cy="381600"/>
          </a:xfrm>
          <a:prstGeom prst="rect">
            <a:avLst/>
          </a:prstGeom>
        </p:spPr>
        <p:txBody>
          <a:bodyPr lIns="0" tIns="0" rIns="0" bIns="0" anchor="b" anchorCtr="0"/>
          <a:lstStyle>
            <a:lvl1pPr marL="0" indent="0" algn="r">
              <a:lnSpc>
                <a:spcPts val="1500"/>
              </a:lnSpc>
              <a:spcBef>
                <a:spcPts val="0"/>
              </a:spcBef>
              <a:buNone/>
              <a:defRPr sz="1300" baseline="0">
                <a:solidFill>
                  <a:schemeClr val="tx1"/>
                </a:solidFill>
              </a:defRPr>
            </a:lvl1pPr>
            <a:lvl2pPr marL="457200" indent="0">
              <a:buNone/>
              <a:defRPr/>
            </a:lvl2pPr>
          </a:lstStyle>
          <a:p>
            <a:pPr lvl="0"/>
            <a:r>
              <a:rPr lang="en-US" noProof="0" dirty="0"/>
              <a:t>Name of the presenter</a:t>
            </a:r>
          </a:p>
        </p:txBody>
      </p:sp>
      <p:sp>
        <p:nvSpPr>
          <p:cNvPr id="14" name="Text Placeholder 9"/>
          <p:cNvSpPr>
            <a:spLocks noGrp="1"/>
          </p:cNvSpPr>
          <p:nvPr>
            <p:ph type="body" sz="quarter" idx="11" hasCustomPrompt="1"/>
          </p:nvPr>
        </p:nvSpPr>
        <p:spPr>
          <a:xfrm>
            <a:off x="486000" y="4410000"/>
            <a:ext cx="7920000" cy="140400"/>
          </a:xfrm>
          <a:prstGeom prst="rect">
            <a:avLst/>
          </a:prstGeom>
        </p:spPr>
        <p:txBody>
          <a:bodyPr lIns="0" tIns="0" rIns="0" bIns="0"/>
          <a:lstStyle>
            <a:lvl1pPr marL="0" indent="0" algn="r">
              <a:lnSpc>
                <a:spcPts val="1100"/>
              </a:lnSpc>
              <a:spcBef>
                <a:spcPts val="0"/>
              </a:spcBef>
              <a:buNone/>
              <a:defRPr sz="900">
                <a:solidFill>
                  <a:schemeClr val="tx2"/>
                </a:solidFill>
              </a:defRPr>
            </a:lvl1pPr>
          </a:lstStyle>
          <a:p>
            <a:pPr lvl="0"/>
            <a:r>
              <a:rPr lang="en-US" noProof="0" dirty="0"/>
              <a:t>&lt;Date&gt;  |  &lt;Place&gt;</a:t>
            </a:r>
          </a:p>
        </p:txBody>
      </p:sp>
      <p:sp>
        <p:nvSpPr>
          <p:cNvPr id="15" name="Text Placeholder 11"/>
          <p:cNvSpPr>
            <a:spLocks noGrp="1"/>
          </p:cNvSpPr>
          <p:nvPr>
            <p:ph type="body" sz="quarter" idx="12" hasCustomPrompt="1"/>
          </p:nvPr>
        </p:nvSpPr>
        <p:spPr>
          <a:xfrm>
            <a:off x="486000" y="2840447"/>
            <a:ext cx="7920000" cy="615553"/>
          </a:xfrm>
          <a:prstGeom prst="rect">
            <a:avLst/>
          </a:prstGeom>
        </p:spPr>
        <p:txBody>
          <a:bodyPr wrap="square" lIns="0" tIns="0" rIns="0" bIns="0" anchor="b" anchorCtr="0">
            <a:spAutoFit/>
          </a:bodyPr>
          <a:lstStyle>
            <a:lvl1pPr marL="0" indent="0" algn="r">
              <a:lnSpc>
                <a:spcPts val="2400"/>
              </a:lnSpc>
              <a:spcBef>
                <a:spcPts val="0"/>
              </a:spcBef>
              <a:buNone/>
              <a:defRPr sz="2200" baseline="0">
                <a:solidFill>
                  <a:schemeClr val="tx1"/>
                </a:solidFill>
              </a:defRPr>
            </a:lvl1pPr>
          </a:lstStyle>
          <a:p>
            <a:pPr lvl="0"/>
            <a:r>
              <a:rPr lang="en-US" noProof="0" dirty="0"/>
              <a:t>Fill in your title here: </a:t>
            </a:r>
            <a:br>
              <a:rPr lang="en-US" noProof="0" dirty="0"/>
            </a:br>
            <a:r>
              <a:rPr lang="en-US" noProof="0" dirty="0"/>
              <a:t>This template is for document purposes only</a:t>
            </a:r>
          </a:p>
        </p:txBody>
      </p:sp>
      <p:grpSp>
        <p:nvGrpSpPr>
          <p:cNvPr id="2" name="Groep 1"/>
          <p:cNvGrpSpPr/>
          <p:nvPr userDrawn="1"/>
        </p:nvGrpSpPr>
        <p:grpSpPr>
          <a:xfrm>
            <a:off x="6735600" y="2145600"/>
            <a:ext cx="1670143" cy="468259"/>
            <a:chOff x="6834277" y="1348704"/>
            <a:chExt cx="1670143" cy="468259"/>
          </a:xfrm>
        </p:grpSpPr>
        <p:sp>
          <p:nvSpPr>
            <p:cNvPr id="28" name="Freeform 27"/>
            <p:cNvSpPr/>
            <p:nvPr userDrawn="1"/>
          </p:nvSpPr>
          <p:spPr>
            <a:xfrm>
              <a:off x="6834277" y="1361500"/>
              <a:ext cx="417231" cy="446740"/>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29" name="Freeform 28"/>
            <p:cNvSpPr/>
            <p:nvPr userDrawn="1"/>
          </p:nvSpPr>
          <p:spPr>
            <a:xfrm>
              <a:off x="7648693" y="1361015"/>
              <a:ext cx="508209" cy="446742"/>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30" name="Freeform 29"/>
            <p:cNvSpPr/>
            <p:nvPr userDrawn="1"/>
          </p:nvSpPr>
          <p:spPr>
            <a:xfrm>
              <a:off x="8218855" y="1361983"/>
              <a:ext cx="285565" cy="445289"/>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31" name="Freeform 30"/>
            <p:cNvSpPr/>
            <p:nvPr userDrawn="1"/>
          </p:nvSpPr>
          <p:spPr>
            <a:xfrm>
              <a:off x="7278612" y="1451041"/>
              <a:ext cx="330600" cy="365922"/>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32" name="Freeform 31"/>
            <p:cNvSpPr/>
            <p:nvPr userDrawn="1"/>
          </p:nvSpPr>
          <p:spPr>
            <a:xfrm>
              <a:off x="7284854" y="1348704"/>
              <a:ext cx="290370" cy="16816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grpSp>
      <p:sp>
        <p:nvSpPr>
          <p:cNvPr id="12" name="Footer Placeholder 4"/>
          <p:cNvSpPr>
            <a:spLocks noGrp="1"/>
          </p:cNvSpPr>
          <p:nvPr>
            <p:ph type="ftr" sz="quarter" idx="13"/>
          </p:nvPr>
        </p:nvSpPr>
        <p:spPr>
          <a:xfrm>
            <a:off x="5652000" y="331200"/>
            <a:ext cx="2754000" cy="165600"/>
          </a:xfrm>
          <a:prstGeom prst="rect">
            <a:avLst/>
          </a:prstGeom>
        </p:spPr>
        <p:txBody>
          <a:bodyPr lIns="0" tIns="0" rIns="0" bIns="0"/>
          <a:lstStyle>
            <a:lvl1pPr algn="r">
              <a:lnSpc>
                <a:spcPts val="1300"/>
              </a:lnSpc>
              <a:defRPr sz="1100" b="0">
                <a:solidFill>
                  <a:schemeClr val="tx1"/>
                </a:solidFill>
                <a:latin typeface="+mn-lt"/>
              </a:defRPr>
            </a:lvl1pPr>
          </a:lstStyle>
          <a:p>
            <a:r>
              <a:rPr lang="en-US" dirty="0">
                <a:solidFill>
                  <a:srgbClr val="0F238C"/>
                </a:solidFill>
              </a:rPr>
              <a:t>Confidential</a:t>
            </a:r>
          </a:p>
        </p:txBody>
      </p:sp>
      <p:sp>
        <p:nvSpPr>
          <p:cNvPr id="16" name="Tijdelijke aanduiding voor tekst 14"/>
          <p:cNvSpPr>
            <a:spLocks noGrp="1"/>
          </p:cNvSpPr>
          <p:nvPr>
            <p:ph type="body" sz="quarter" idx="14" hasCustomPrompt="1"/>
          </p:nvPr>
        </p:nvSpPr>
        <p:spPr>
          <a:xfrm>
            <a:off x="478857" y="3918473"/>
            <a:ext cx="7920000" cy="330200"/>
          </a:xfrm>
          <a:prstGeom prst="rect">
            <a:avLst/>
          </a:prstGeom>
        </p:spPr>
        <p:txBody>
          <a:bodyPr lIns="0" tIns="0" rIns="0" bIns="0">
            <a:noAutofit/>
          </a:bodyPr>
          <a:lstStyle>
            <a:lvl1pPr marL="0" indent="0" algn="r">
              <a:lnSpc>
                <a:spcPts val="1100"/>
              </a:lnSpc>
              <a:spcBef>
                <a:spcPts val="0"/>
              </a:spcBef>
              <a:spcAft>
                <a:spcPts val="0"/>
              </a:spcAft>
              <a:buNone/>
              <a:defRPr sz="900" b="0" spc="0" baseline="0">
                <a:solidFill>
                  <a:schemeClr val="tx2"/>
                </a:solidFill>
              </a:defRPr>
            </a:lvl1pPr>
          </a:lstStyle>
          <a:p>
            <a:pPr lvl="0"/>
            <a:r>
              <a:rPr lang="en-US" noProof="0" dirty="0"/>
              <a:t>&lt;Function&gt;</a:t>
            </a:r>
          </a:p>
        </p:txBody>
      </p:sp>
    </p:spTree>
    <p:extLst>
      <p:ext uri="{BB962C8B-B14F-4D97-AF65-F5344CB8AC3E}">
        <p14:creationId xmlns:p14="http://schemas.microsoft.com/office/powerpoint/2010/main" val="2846676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SML Text slide">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a:xfrm>
            <a:off x="8251200" y="774000"/>
            <a:ext cx="752400" cy="90000"/>
          </a:xfrm>
          <a:prstGeom prst="rect">
            <a:avLst/>
          </a:prstGeom>
        </p:spPr>
        <p:txBody>
          <a:bodyPr/>
          <a:lstStyle/>
          <a:p>
            <a:r>
              <a:rPr lang="en-US" dirty="0">
                <a:solidFill>
                  <a:srgbClr val="0F238C"/>
                </a:solidFill>
              </a:rPr>
              <a:t>1715.4</a:t>
            </a:r>
          </a:p>
        </p:txBody>
      </p:sp>
      <p:sp>
        <p:nvSpPr>
          <p:cNvPr id="4" name="Tijdelijke aanduiding voor dianummer 3"/>
          <p:cNvSpPr>
            <a:spLocks noGrp="1"/>
          </p:cNvSpPr>
          <p:nvPr>
            <p:ph type="sldNum" sz="quarter" idx="11"/>
          </p:nvPr>
        </p:nvSpPr>
        <p:spPr>
          <a:xfrm>
            <a:off x="8251200" y="644400"/>
            <a:ext cx="752400" cy="90000"/>
          </a:xfrm>
          <a:prstGeom prst="rect">
            <a:avLst/>
          </a:prstGeom>
        </p:spPr>
        <p:txBody>
          <a:bodyPr/>
          <a:lstStyle/>
          <a:p>
            <a:r>
              <a:rPr lang="en-US" dirty="0">
                <a:solidFill>
                  <a:srgbClr val="0F238C"/>
                </a:solidFill>
              </a:rPr>
              <a:t>Slide </a:t>
            </a:r>
            <a:fld id="{1D9B13CD-33A0-446D-8703-F89F9F109F54}" type="slidenum">
              <a:rPr lang="en-US" smtClean="0">
                <a:solidFill>
                  <a:srgbClr val="0F238C"/>
                </a:solidFill>
              </a:rPr>
              <a:pPr/>
              <a:t>‹#›</a:t>
            </a:fld>
            <a:endParaRPr lang="en-US" dirty="0">
              <a:solidFill>
                <a:srgbClr val="0F238C"/>
              </a:solidFill>
            </a:endParaRPr>
          </a:p>
        </p:txBody>
      </p:sp>
      <p:sp>
        <p:nvSpPr>
          <p:cNvPr id="5" name="Tijdelijke aanduiding voor voettekst 4"/>
          <p:cNvSpPr>
            <a:spLocks noGrp="1"/>
          </p:cNvSpPr>
          <p:nvPr>
            <p:ph type="ftr" sz="quarter" idx="12"/>
          </p:nvPr>
        </p:nvSpPr>
        <p:spPr>
          <a:xfrm>
            <a:off x="8252229" y="514800"/>
            <a:ext cx="751973" cy="91440"/>
          </a:xfrm>
          <a:prstGeom prst="rect">
            <a:avLst/>
          </a:prstGeom>
        </p:spPr>
        <p:txBody>
          <a:bodyPr/>
          <a:lstStyle/>
          <a:p>
            <a:r>
              <a:rPr lang="en-US" dirty="0">
                <a:solidFill>
                  <a:srgbClr val="0F238C"/>
                </a:solidFill>
              </a:rPr>
              <a:t>Confidential</a:t>
            </a:r>
          </a:p>
        </p:txBody>
      </p:sp>
      <p:sp>
        <p:nvSpPr>
          <p:cNvPr id="6"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dirty="0"/>
              <a:t>Text title, Arial 24pt dark blue</a:t>
            </a:r>
          </a:p>
        </p:txBody>
      </p:sp>
      <p:sp>
        <p:nvSpPr>
          <p:cNvPr id="7" name="Text Placeholder 6"/>
          <p:cNvSpPr>
            <a:spLocks noGrp="1"/>
          </p:cNvSpPr>
          <p:nvPr>
            <p:ph type="body" sz="quarter" idx="13" hasCustomPrompt="1"/>
          </p:nvPr>
        </p:nvSpPr>
        <p:spPr>
          <a:xfrm>
            <a:off x="457200" y="864000"/>
            <a:ext cx="7610400" cy="3960000"/>
          </a:xfrm>
          <a:prstGeom prst="rect">
            <a:avLst/>
          </a:prstGeom>
        </p:spPr>
        <p:txBody>
          <a:bodyPr wrap="square" lIns="0" tIns="0" rIns="0" bIns="0">
            <a:normAutofit/>
          </a:bodyPr>
          <a:lstStyle>
            <a:lvl1pPr marL="0" indent="0">
              <a:spcBef>
                <a:spcPts val="0"/>
              </a:spcBef>
              <a:spcAft>
                <a:spcPts val="600"/>
              </a:spcAft>
              <a:buNone/>
              <a:defRPr sz="1800">
                <a:solidFill>
                  <a:schemeClr val="tx2"/>
                </a:solidFill>
              </a:defRPr>
            </a:lvl1pPr>
            <a:lvl2pPr marL="403225" indent="-173038">
              <a:spcBef>
                <a:spcPts val="0"/>
              </a:spcBef>
              <a:spcAft>
                <a:spcPts val="600"/>
              </a:spcAft>
              <a:buFont typeface="Arial" pitchFamily="34" charset="0"/>
              <a:buChar char="•"/>
              <a:tabLst/>
              <a:defRPr sz="1600">
                <a:solidFill>
                  <a:schemeClr val="tx2"/>
                </a:solidFill>
              </a:defRPr>
            </a:lvl2pPr>
            <a:lvl3pPr marL="741363" indent="-173038">
              <a:spcBef>
                <a:spcPts val="0"/>
              </a:spcBef>
              <a:spcAft>
                <a:spcPts val="600"/>
              </a:spcAft>
              <a:defRPr sz="1400">
                <a:solidFill>
                  <a:schemeClr val="tx2"/>
                </a:solidFill>
              </a:defRPr>
            </a:lvl3pPr>
            <a:lvl4pPr marL="990600" indent="-180975">
              <a:buFont typeface="Arial" pitchFamily="34" charset="0"/>
              <a:buChar char="•"/>
              <a:defRPr sz="1200">
                <a:solidFill>
                  <a:schemeClr val="tx2"/>
                </a:solidFill>
              </a:defRPr>
            </a:lvl4pPr>
            <a:lvl5pPr marL="1162050" indent="-171450">
              <a:buFont typeface="Arial" pitchFamily="34" charset="0"/>
              <a:buChar char="•"/>
              <a:defRPr sz="1000">
                <a:solidFill>
                  <a:schemeClr val="tx2"/>
                </a:solidFill>
              </a:defRPr>
            </a:lvl5pPr>
            <a:lvl6pPr marL="1257300" indent="-95250">
              <a:buFont typeface="Arial" pitchFamily="34" charset="0"/>
              <a:buChar char="•"/>
              <a:defRPr sz="800">
                <a:solidFill>
                  <a:schemeClr val="tx2"/>
                </a:solidFill>
              </a:defRPr>
            </a:lvl6pPr>
            <a:lvl7pPr marL="1343025" indent="-85725">
              <a:buFont typeface="Arial" pitchFamily="34" charset="0"/>
              <a:buChar char="•"/>
              <a:defRPr sz="600">
                <a:solidFill>
                  <a:schemeClr val="tx2"/>
                </a:solidFill>
              </a:defRPr>
            </a:lvl7pPr>
            <a:lvl8pPr marL="1438275" indent="-95250">
              <a:buFont typeface="Arial" pitchFamily="34" charset="0"/>
              <a:buChar char="•"/>
              <a:defRPr sz="400">
                <a:solidFill>
                  <a:schemeClr val="tx2"/>
                </a:solidFill>
              </a:defRPr>
            </a:lvl8pPr>
            <a:lvl9pPr marL="1524000" indent="-85725">
              <a:buFont typeface="Arial" pitchFamily="34" charset="0"/>
              <a:buChar char="•"/>
              <a:defRPr sz="400" baseline="0">
                <a:solidFill>
                  <a:schemeClr val="tx2"/>
                </a:solidFill>
              </a:defRPr>
            </a:lvl9pPr>
          </a:lstStyle>
          <a:p>
            <a:pPr lvl="0"/>
            <a:r>
              <a:rPr lang="en-US" noProof="0" dirty="0"/>
              <a:t>Text, Arial 18pt middle blue</a:t>
            </a:r>
          </a:p>
          <a:p>
            <a:pPr lvl="1"/>
            <a:r>
              <a:rPr lang="en-US" noProof="0" dirty="0"/>
              <a:t>Second level, 16pt middle blue</a:t>
            </a:r>
          </a:p>
          <a:p>
            <a:pPr lvl="2"/>
            <a:r>
              <a:rPr lang="en-US" noProof="0" dirty="0"/>
              <a:t>Third level, 14pt middle blue</a:t>
            </a:r>
          </a:p>
          <a:p>
            <a:pPr lvl="3"/>
            <a:r>
              <a:rPr lang="en-US" noProof="0" dirty="0"/>
              <a:t>Level 4</a:t>
            </a:r>
          </a:p>
          <a:p>
            <a:pPr lvl="4"/>
            <a:r>
              <a:rPr lang="en-US" noProof="0" dirty="0"/>
              <a:t>Level 5</a:t>
            </a:r>
          </a:p>
          <a:p>
            <a:pPr lvl="5"/>
            <a:r>
              <a:rPr lang="en-US" noProof="0" dirty="0"/>
              <a:t>Level 6</a:t>
            </a:r>
          </a:p>
          <a:p>
            <a:pPr lvl="6"/>
            <a:r>
              <a:rPr lang="en-US" noProof="0" dirty="0"/>
              <a:t>Level 7	</a:t>
            </a:r>
          </a:p>
          <a:p>
            <a:pPr lvl="7"/>
            <a:r>
              <a:rPr lang="en-US" noProof="0" dirty="0"/>
              <a:t>Level 8</a:t>
            </a:r>
          </a:p>
          <a:p>
            <a:pPr lvl="8"/>
            <a:r>
              <a:rPr lang="en-US" noProof="0" dirty="0"/>
              <a:t>Level 9</a:t>
            </a:r>
          </a:p>
        </p:txBody>
      </p:sp>
      <p:sp>
        <p:nvSpPr>
          <p:cNvPr id="8" name="Tijdelijke aanduiding voor tekst 7"/>
          <p:cNvSpPr>
            <a:spLocks noGrp="1"/>
          </p:cNvSpPr>
          <p:nvPr>
            <p:ph type="body" sz="quarter" idx="14" hasCustomPrompt="1"/>
          </p:nvPr>
        </p:nvSpPr>
        <p:spPr>
          <a:xfrm>
            <a:off x="457200" y="486000"/>
            <a:ext cx="7610400" cy="378000"/>
          </a:xfrm>
          <a:prstGeom prst="rect">
            <a:avLst/>
          </a:prstGeom>
        </p:spPr>
        <p:txBody>
          <a:bodyPr lIns="0" tIns="0" rIns="0" bIns="0"/>
          <a:lstStyle>
            <a:lvl1pPr marL="0" indent="0">
              <a:buNone/>
              <a:defRPr sz="1800" baseline="0"/>
            </a:lvl1pPr>
            <a:lvl2pPr marL="457200" indent="0">
              <a:buNone/>
              <a:defRPr sz="1800"/>
            </a:lvl2pPr>
          </a:lstStyle>
          <a:p>
            <a:pPr lvl="0"/>
            <a:r>
              <a:rPr lang="nl-NL" dirty="0"/>
              <a:t>Sub </a:t>
            </a:r>
            <a:r>
              <a:rPr lang="nl-NL" dirty="0" err="1"/>
              <a:t>title</a:t>
            </a:r>
            <a:r>
              <a:rPr lang="nl-NL" dirty="0"/>
              <a:t>, </a:t>
            </a:r>
            <a:r>
              <a:rPr lang="nl-NL" dirty="0" err="1"/>
              <a:t>Arial</a:t>
            </a:r>
            <a:r>
              <a:rPr lang="nl-NL" dirty="0"/>
              <a:t> 18pt </a:t>
            </a:r>
            <a:r>
              <a:rPr lang="nl-NL" dirty="0" err="1"/>
              <a:t>dark</a:t>
            </a:r>
            <a:r>
              <a:rPr lang="nl-NL" dirty="0"/>
              <a:t> blue</a:t>
            </a:r>
          </a:p>
        </p:txBody>
      </p:sp>
    </p:spTree>
    <p:extLst>
      <p:ext uri="{BB962C8B-B14F-4D97-AF65-F5344CB8AC3E}">
        <p14:creationId xmlns:p14="http://schemas.microsoft.com/office/powerpoint/2010/main" val="738990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9.emf"/><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ags" Target="../tags/tag1.xml"/><Relationship Id="rId5" Type="http://schemas.openxmlformats.org/officeDocument/2006/relationships/slideLayout" Target="../slideLayouts/slideLayout15.xml"/><Relationship Id="rId10" Type="http://schemas.openxmlformats.org/officeDocument/2006/relationships/vmlDrawing" Target="../drawings/vmlDrawing1.vml"/><Relationship Id="rId4" Type="http://schemas.openxmlformats.org/officeDocument/2006/relationships/slideLayout" Target="../slideLayouts/slideLayout14.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11.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5.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5.xml"/><Relationship Id="rId7" Type="http://schemas.openxmlformats.org/officeDocument/2006/relationships/image" Target="../media/image11.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6.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latin typeface="+mn-lt"/>
              </a:defRPr>
            </a:lvl1pPr>
          </a:lstStyle>
          <a:p>
            <a:r>
              <a:rPr lang="nl-NL" noProof="0" dirty="0"/>
              <a:t>1715.4</a:t>
            </a:r>
            <a:endParaRPr lang="en-US" noProof="0" dirty="0"/>
          </a:p>
        </p:txBody>
      </p:sp>
      <p:sp>
        <p:nvSpPr>
          <p:cNvPr id="23"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latin typeface="+mn-lt"/>
              </a:defRPr>
            </a:lvl1pPr>
          </a:lstStyle>
          <a:p>
            <a:r>
              <a:rPr lang="en-US" noProof="0" dirty="0"/>
              <a:t>Slide </a:t>
            </a:r>
            <a:fld id="{1D9B13CD-33A0-446D-8703-F89F9F109F54}" type="slidenum">
              <a:rPr lang="en-US" noProof="0" smtClean="0"/>
              <a:pPr/>
              <a:t>‹#›</a:t>
            </a:fld>
            <a:endParaRPr lang="en-US" noProof="0" dirty="0"/>
          </a:p>
        </p:txBody>
      </p:sp>
      <p:pic>
        <p:nvPicPr>
          <p:cNvPr id="24" name="Picture 17"/>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8097108" y="0"/>
            <a:ext cx="155122" cy="5143500"/>
          </a:xfrm>
          <a:prstGeom prst="rect">
            <a:avLst/>
          </a:prstGeom>
        </p:spPr>
      </p:pic>
      <p:grpSp>
        <p:nvGrpSpPr>
          <p:cNvPr id="25" name="Groep 24"/>
          <p:cNvGrpSpPr/>
          <p:nvPr/>
        </p:nvGrpSpPr>
        <p:grpSpPr>
          <a:xfrm>
            <a:off x="8320087" y="214534"/>
            <a:ext cx="684118" cy="191810"/>
            <a:chOff x="8320087" y="159540"/>
            <a:chExt cx="684118" cy="191810"/>
          </a:xfrm>
        </p:grpSpPr>
        <p:sp>
          <p:nvSpPr>
            <p:cNvPr id="26" name="Freeform 30"/>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7" name="Freeform 31"/>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8" name="Freeform 32"/>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9" name="Freeform 33"/>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0" name="Freeform 34"/>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grpSp>
      <p:sp>
        <p:nvSpPr>
          <p:cNvPr id="32" name="Footer Placeholder 4"/>
          <p:cNvSpPr>
            <a:spLocks noGrp="1"/>
          </p:cNvSpPr>
          <p:nvPr>
            <p:ph type="ftr" sz="quarter" idx="3"/>
          </p:nvPr>
        </p:nvSpPr>
        <p:spPr>
          <a:xfrm>
            <a:off x="8252229" y="514800"/>
            <a:ext cx="751973" cy="91440"/>
          </a:xfrm>
          <a:prstGeom prst="rect">
            <a:avLst/>
          </a:prstGeom>
        </p:spPr>
        <p:txBody>
          <a:bodyPr lIns="0" tIns="0" rIns="0" bIns="0" anchor="ctr" anchorCtr="0"/>
          <a:lstStyle>
            <a:lvl1pPr algn="r">
              <a:defRPr sz="700" b="1">
                <a:solidFill>
                  <a:schemeClr val="tx1"/>
                </a:solidFill>
                <a:latin typeface="+mn-lt"/>
              </a:defRPr>
            </a:lvl1pPr>
          </a:lstStyle>
          <a:p>
            <a:r>
              <a:rPr lang="en-US" noProof="0"/>
              <a:t>Confidential</a:t>
            </a:r>
          </a:p>
        </p:txBody>
      </p:sp>
      <p:pic>
        <p:nvPicPr>
          <p:cNvPr id="33"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371475" cy="5143500"/>
          </a:xfrm>
          <a:prstGeom prst="rect">
            <a:avLst/>
          </a:prstGeom>
        </p:spPr>
      </p:pic>
    </p:spTree>
    <p:extLst>
      <p:ext uri="{BB962C8B-B14F-4D97-AF65-F5344CB8AC3E}">
        <p14:creationId xmlns:p14="http://schemas.microsoft.com/office/powerpoint/2010/main" val="573364550"/>
      </p:ext>
    </p:extLst>
  </p:cSld>
  <p:clrMap bg1="lt1" tx1="dk1" bg2="lt2" tx2="dk2" accent1="accent1" accent2="accent2" accent3="accent3" accent4="accent4" accent5="accent5" accent6="accent6" hlink="hlink" folHlink="folHlink"/>
  <p:sldLayoutIdLst>
    <p:sldLayoutId id="2147483777" r:id="rId1"/>
    <p:sldLayoutId id="2147483783" r:id="rId2"/>
    <p:sldLayoutId id="2147483782" r:id="rId3"/>
    <p:sldLayoutId id="2147483771" r:id="rId4"/>
    <p:sldLayoutId id="2147483773" r:id="rId5"/>
    <p:sldLayoutId id="2147483774" r:id="rId6"/>
    <p:sldLayoutId id="2147483778" r:id="rId7"/>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latin typeface="+mn-lt"/>
              </a:defRPr>
            </a:lvl1pPr>
          </a:lstStyle>
          <a:p>
            <a:r>
              <a:rPr lang="en-US" dirty="0">
                <a:solidFill>
                  <a:srgbClr val="0F238C"/>
                </a:solidFill>
              </a:rPr>
              <a:t>1715.4</a:t>
            </a:r>
          </a:p>
        </p:txBody>
      </p:sp>
      <p:sp>
        <p:nvSpPr>
          <p:cNvPr id="23"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latin typeface="+mn-lt"/>
              </a:defRPr>
            </a:lvl1pPr>
          </a:lstStyle>
          <a:p>
            <a:r>
              <a:rPr lang="en-US" dirty="0">
                <a:solidFill>
                  <a:srgbClr val="0F238C"/>
                </a:solidFill>
              </a:rPr>
              <a:t>Slide </a:t>
            </a:r>
            <a:fld id="{1D9B13CD-33A0-446D-8703-F89F9F109F54}" type="slidenum">
              <a:rPr lang="en-US" smtClean="0">
                <a:solidFill>
                  <a:srgbClr val="0F238C"/>
                </a:solidFill>
              </a:rPr>
              <a:pPr/>
              <a:t>‹#›</a:t>
            </a:fld>
            <a:endParaRPr lang="en-US" dirty="0">
              <a:solidFill>
                <a:srgbClr val="0F238C"/>
              </a:solidFill>
            </a:endParaRPr>
          </a:p>
        </p:txBody>
      </p:sp>
      <p:pic>
        <p:nvPicPr>
          <p:cNvPr id="24" name="Picture 1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097108" y="0"/>
            <a:ext cx="155122" cy="5143500"/>
          </a:xfrm>
          <a:prstGeom prst="rect">
            <a:avLst/>
          </a:prstGeom>
        </p:spPr>
      </p:pic>
      <p:grpSp>
        <p:nvGrpSpPr>
          <p:cNvPr id="25" name="Groep 24"/>
          <p:cNvGrpSpPr/>
          <p:nvPr/>
        </p:nvGrpSpPr>
        <p:grpSpPr>
          <a:xfrm>
            <a:off x="8320087" y="214534"/>
            <a:ext cx="684118" cy="191810"/>
            <a:chOff x="8320087" y="159540"/>
            <a:chExt cx="684118" cy="191810"/>
          </a:xfrm>
        </p:grpSpPr>
        <p:sp>
          <p:nvSpPr>
            <p:cNvPr id="26" name="Freeform 30"/>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27" name="Freeform 31"/>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28" name="Freeform 32"/>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29" name="Freeform 33"/>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30" name="Freeform 34"/>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grpSp>
      <p:sp>
        <p:nvSpPr>
          <p:cNvPr id="32" name="Footer Placeholder 4"/>
          <p:cNvSpPr>
            <a:spLocks noGrp="1"/>
          </p:cNvSpPr>
          <p:nvPr>
            <p:ph type="ftr" sz="quarter" idx="3"/>
          </p:nvPr>
        </p:nvSpPr>
        <p:spPr>
          <a:xfrm>
            <a:off x="8252229" y="514800"/>
            <a:ext cx="751973" cy="91440"/>
          </a:xfrm>
          <a:prstGeom prst="rect">
            <a:avLst/>
          </a:prstGeom>
        </p:spPr>
        <p:txBody>
          <a:bodyPr lIns="0" tIns="0" rIns="0" bIns="0" anchor="ctr" anchorCtr="0"/>
          <a:lstStyle>
            <a:lvl1pPr algn="r">
              <a:defRPr sz="700" b="1">
                <a:solidFill>
                  <a:schemeClr val="tx1"/>
                </a:solidFill>
                <a:latin typeface="+mn-lt"/>
              </a:defRPr>
            </a:lvl1pPr>
          </a:lstStyle>
          <a:p>
            <a:r>
              <a:rPr lang="en-US" dirty="0">
                <a:solidFill>
                  <a:srgbClr val="0F238C"/>
                </a:solidFill>
              </a:rPr>
              <a:t>Confidential</a:t>
            </a:r>
          </a:p>
        </p:txBody>
      </p:sp>
      <p:pic>
        <p:nvPicPr>
          <p:cNvPr id="33"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371475" cy="5143500"/>
          </a:xfrm>
          <a:prstGeom prst="rect">
            <a:avLst/>
          </a:prstGeom>
        </p:spPr>
      </p:pic>
    </p:spTree>
    <p:extLst>
      <p:ext uri="{BB962C8B-B14F-4D97-AF65-F5344CB8AC3E}">
        <p14:creationId xmlns:p14="http://schemas.microsoft.com/office/powerpoint/2010/main" val="2078029098"/>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1"/>
            </p:custDataLst>
            <p:extLst>
              <p:ext uri="{D42A27DB-BD31-4B8C-83A1-F6EECF244321}">
                <p14:modId xmlns:p14="http://schemas.microsoft.com/office/powerpoint/2010/main" val="39968528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99"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27043733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latin typeface="+mn-lt"/>
              </a:defRPr>
            </a:lvl1pPr>
          </a:lstStyle>
          <a:p>
            <a:r>
              <a:rPr lang="en-US" dirty="0">
                <a:solidFill>
                  <a:srgbClr val="0F238C"/>
                </a:solidFill>
              </a:rPr>
              <a:t>1715.4</a:t>
            </a:r>
          </a:p>
        </p:txBody>
      </p:sp>
      <p:sp>
        <p:nvSpPr>
          <p:cNvPr id="23"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latin typeface="+mn-lt"/>
              </a:defRPr>
            </a:lvl1pPr>
          </a:lstStyle>
          <a:p>
            <a:r>
              <a:rPr lang="en-US" dirty="0">
                <a:solidFill>
                  <a:srgbClr val="0F238C"/>
                </a:solidFill>
              </a:rPr>
              <a:t>Slide </a:t>
            </a:r>
            <a:fld id="{1D9B13CD-33A0-446D-8703-F89F9F109F54}" type="slidenum">
              <a:rPr lang="en-US" smtClean="0">
                <a:solidFill>
                  <a:srgbClr val="0F238C"/>
                </a:solidFill>
              </a:rPr>
              <a:pPr/>
              <a:t>‹#›</a:t>
            </a:fld>
            <a:endParaRPr lang="en-US" dirty="0">
              <a:solidFill>
                <a:srgbClr val="0F238C"/>
              </a:solidFill>
            </a:endParaRPr>
          </a:p>
        </p:txBody>
      </p:sp>
      <p:pic>
        <p:nvPicPr>
          <p:cNvPr id="24" name="Picture 17"/>
          <p:cNvPicPr>
            <a:picLocks noChangeAspect="1"/>
          </p:cNvPicPr>
          <p:nvPr/>
        </p:nvPicPr>
        <p:blipFill rotWithShape="1">
          <a:blip r:embed="rId5">
            <a:extLst>
              <a:ext uri="{28A0092B-C50C-407E-A947-70E740481C1C}">
                <a14:useLocalDpi xmlns:a14="http://schemas.microsoft.com/office/drawing/2010/main" val="0"/>
              </a:ext>
            </a:extLst>
          </a:blip>
          <a:srcRect l="89152" r="9151"/>
          <a:stretch/>
        </p:blipFill>
        <p:spPr>
          <a:xfrm>
            <a:off x="8097108" y="0"/>
            <a:ext cx="155122" cy="5143500"/>
          </a:xfrm>
          <a:prstGeom prst="rect">
            <a:avLst/>
          </a:prstGeom>
        </p:spPr>
      </p:pic>
      <p:grpSp>
        <p:nvGrpSpPr>
          <p:cNvPr id="25" name="Groep 24"/>
          <p:cNvGrpSpPr/>
          <p:nvPr/>
        </p:nvGrpSpPr>
        <p:grpSpPr>
          <a:xfrm>
            <a:off x="8320087" y="214534"/>
            <a:ext cx="684118" cy="191810"/>
            <a:chOff x="8320087" y="159540"/>
            <a:chExt cx="684118" cy="191810"/>
          </a:xfrm>
        </p:grpSpPr>
        <p:sp>
          <p:nvSpPr>
            <p:cNvPr id="26" name="Freeform 30"/>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27" name="Freeform 31"/>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28" name="Freeform 32"/>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29" name="Freeform 33"/>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30" name="Freeform 34"/>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grpSp>
      <p:sp>
        <p:nvSpPr>
          <p:cNvPr id="32" name="Footer Placeholder 4"/>
          <p:cNvSpPr>
            <a:spLocks noGrp="1"/>
          </p:cNvSpPr>
          <p:nvPr>
            <p:ph type="ftr" sz="quarter" idx="3"/>
          </p:nvPr>
        </p:nvSpPr>
        <p:spPr>
          <a:xfrm>
            <a:off x="8252229" y="514800"/>
            <a:ext cx="751973" cy="91440"/>
          </a:xfrm>
          <a:prstGeom prst="rect">
            <a:avLst/>
          </a:prstGeom>
        </p:spPr>
        <p:txBody>
          <a:bodyPr lIns="0" tIns="0" rIns="0" bIns="0" anchor="ctr" anchorCtr="0"/>
          <a:lstStyle>
            <a:lvl1pPr algn="r">
              <a:defRPr sz="700" b="1">
                <a:solidFill>
                  <a:schemeClr val="tx1"/>
                </a:solidFill>
                <a:latin typeface="+mn-lt"/>
              </a:defRPr>
            </a:lvl1pPr>
          </a:lstStyle>
          <a:p>
            <a:r>
              <a:rPr lang="en-US" dirty="0">
                <a:solidFill>
                  <a:srgbClr val="0F238C"/>
                </a:solidFill>
              </a:rPr>
              <a:t>Confidential</a:t>
            </a:r>
          </a:p>
        </p:txBody>
      </p:sp>
      <p:pic>
        <p:nvPicPr>
          <p:cNvPr id="33"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371475" cy="5143500"/>
          </a:xfrm>
          <a:prstGeom prst="rect">
            <a:avLst/>
          </a:prstGeom>
        </p:spPr>
      </p:pic>
    </p:spTree>
    <p:extLst>
      <p:ext uri="{BB962C8B-B14F-4D97-AF65-F5344CB8AC3E}">
        <p14:creationId xmlns:p14="http://schemas.microsoft.com/office/powerpoint/2010/main" val="3352149956"/>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108000"/>
            <a:ext cx="7610400" cy="330200"/>
          </a:xfrm>
          <a:prstGeom prst="rect">
            <a:avLst/>
          </a:prstGeom>
        </p:spPr>
        <p:txBody>
          <a:bodyPr vert="horz" lIns="0" tIns="0" rIns="0" bIns="0" rtlCol="0" anchor="t" anchorCtr="0">
            <a:noAutofit/>
          </a:bodyPr>
          <a:lstStyle/>
          <a:p>
            <a:r>
              <a:rPr lang="nl-NL" dirty="0"/>
              <a:t>Klik om de stijl te bewerken</a:t>
            </a:r>
          </a:p>
        </p:txBody>
      </p:sp>
      <p:pic>
        <p:nvPicPr>
          <p:cNvPr id="7" name="Picture 17"/>
          <p:cNvPicPr>
            <a:picLocks noChangeAspect="1"/>
          </p:cNvPicPr>
          <p:nvPr/>
        </p:nvPicPr>
        <p:blipFill rotWithShape="1">
          <a:blip r:embed="rId13">
            <a:extLst>
              <a:ext uri="{28A0092B-C50C-407E-A947-70E740481C1C}">
                <a14:useLocalDpi xmlns:a14="http://schemas.microsoft.com/office/drawing/2010/main" val="0"/>
              </a:ext>
            </a:extLst>
          </a:blip>
          <a:srcRect l="89152" r="9151"/>
          <a:stretch/>
        </p:blipFill>
        <p:spPr>
          <a:xfrm>
            <a:off x="8097108" y="0"/>
            <a:ext cx="155122" cy="5143500"/>
          </a:xfrm>
          <a:prstGeom prst="rect">
            <a:avLst/>
          </a:prstGeom>
        </p:spPr>
      </p:pic>
      <p:grpSp>
        <p:nvGrpSpPr>
          <p:cNvPr id="18" name="Groep 17"/>
          <p:cNvGrpSpPr/>
          <p:nvPr/>
        </p:nvGrpSpPr>
        <p:grpSpPr>
          <a:xfrm>
            <a:off x="8320087" y="214534"/>
            <a:ext cx="684118" cy="191810"/>
            <a:chOff x="8320087" y="159540"/>
            <a:chExt cx="684118" cy="191810"/>
          </a:xfrm>
        </p:grpSpPr>
        <p:sp>
          <p:nvSpPr>
            <p:cNvPr id="8" name="Freeform 30"/>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9" name="Freeform 31"/>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10" name="Freeform 32"/>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11" name="Freeform 33"/>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sp>
          <p:nvSpPr>
            <p:cNvPr id="12" name="Freeform 34"/>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400" fontAlgn="auto">
                <a:spcBef>
                  <a:spcPts val="0"/>
                </a:spcBef>
                <a:spcAft>
                  <a:spcPts val="0"/>
                </a:spcAft>
              </a:pPr>
              <a:endParaRPr lang="en-US">
                <a:solidFill>
                  <a:srgbClr val="0F238C"/>
                </a:solidFill>
              </a:endParaRPr>
            </a:p>
          </p:txBody>
        </p:sp>
      </p:grpSp>
      <p:sp>
        <p:nvSpPr>
          <p:cNvPr id="3" name="Tijdelijke aanduiding voor tekst 2"/>
          <p:cNvSpPr>
            <a:spLocks noGrp="1"/>
          </p:cNvSpPr>
          <p:nvPr>
            <p:ph type="body" idx="1"/>
          </p:nvPr>
        </p:nvSpPr>
        <p:spPr>
          <a:xfrm>
            <a:off x="457200" y="792000"/>
            <a:ext cx="7610400" cy="3960000"/>
          </a:xfrm>
          <a:prstGeom prst="rect">
            <a:avLst/>
          </a:prstGeom>
        </p:spPr>
        <p:txBody>
          <a:bodyPr vert="horz" lIns="0" tIns="0" rIns="0" bIns="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a:p>
            <a:pPr lvl="5"/>
            <a:r>
              <a:rPr lang="nl-NL" sz="800" dirty="0"/>
              <a:t>Zesde niveau</a:t>
            </a:r>
          </a:p>
          <a:p>
            <a:pPr lvl="6"/>
            <a:r>
              <a:rPr lang="nl-NL" sz="600" dirty="0"/>
              <a:t>Zevende niveau</a:t>
            </a:r>
          </a:p>
          <a:p>
            <a:pPr lvl="7"/>
            <a:r>
              <a:rPr lang="nl-NL" sz="400" dirty="0"/>
              <a:t>Achtste niveau</a:t>
            </a:r>
            <a:endParaRPr lang="nl-NL" dirty="0"/>
          </a:p>
        </p:txBody>
      </p:sp>
      <p:pic>
        <p:nvPicPr>
          <p:cNvPr id="19" name="Picture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371475" cy="5143500"/>
          </a:xfrm>
          <a:prstGeom prst="rect">
            <a:avLst/>
          </a:prstGeom>
        </p:spPr>
      </p:pic>
      <p:sp>
        <p:nvSpPr>
          <p:cNvPr id="16" name="TextBox 15"/>
          <p:cNvSpPr txBox="1"/>
          <p:nvPr/>
        </p:nvSpPr>
        <p:spPr>
          <a:xfrm>
            <a:off x="8445207" y="483518"/>
            <a:ext cx="593111" cy="442035"/>
          </a:xfrm>
          <a:prstGeom prst="rect">
            <a:avLst/>
          </a:prstGeom>
          <a:noFill/>
        </p:spPr>
        <p:txBody>
          <a:bodyPr wrap="none" lIns="0" tIns="36000" rIns="0" bIns="36000" rtlCol="0">
            <a:spAutoFit/>
          </a:bodyPr>
          <a:lstStyle/>
          <a:p>
            <a:pPr algn="r" defTabSz="914400" fontAlgn="auto">
              <a:spcBef>
                <a:spcPts val="0"/>
              </a:spcBef>
              <a:spcAft>
                <a:spcPts val="0"/>
              </a:spcAft>
            </a:pPr>
            <a:r>
              <a:rPr lang="en-GB" sz="800" b="1" dirty="0">
                <a:solidFill>
                  <a:srgbClr val="0F238C"/>
                </a:solidFill>
                <a:latin typeface="Arial"/>
              </a:rPr>
              <a:t>Confidential</a:t>
            </a:r>
          </a:p>
          <a:p>
            <a:pPr algn="r" defTabSz="914400" fontAlgn="auto">
              <a:spcBef>
                <a:spcPts val="0"/>
              </a:spcBef>
              <a:spcAft>
                <a:spcPts val="0"/>
              </a:spcAft>
            </a:pPr>
            <a:r>
              <a:rPr lang="en-GB" sz="800" dirty="0">
                <a:solidFill>
                  <a:srgbClr val="0F238C"/>
                </a:solidFill>
                <a:latin typeface="Arial"/>
              </a:rPr>
              <a:t>Jan-16</a:t>
            </a:r>
          </a:p>
          <a:p>
            <a:pPr algn="r" defTabSz="914400" fontAlgn="auto">
              <a:spcBef>
                <a:spcPts val="0"/>
              </a:spcBef>
              <a:spcAft>
                <a:spcPts val="0"/>
              </a:spcAft>
            </a:pPr>
            <a:r>
              <a:rPr lang="en-GB" sz="800" dirty="0">
                <a:solidFill>
                  <a:srgbClr val="0F238C"/>
                </a:solidFill>
                <a:latin typeface="Arial"/>
              </a:rPr>
              <a:t>Slide </a:t>
            </a:r>
            <a:fld id="{26350F35-2D15-4839-A30F-FE0D1117E239}" type="slidenum">
              <a:rPr lang="en-GB" sz="800" smtClean="0">
                <a:solidFill>
                  <a:srgbClr val="0F238C"/>
                </a:solidFill>
                <a:latin typeface="Arial"/>
              </a:rPr>
              <a:pPr algn="r" defTabSz="914400" fontAlgn="auto">
                <a:spcBef>
                  <a:spcPts val="0"/>
                </a:spcBef>
                <a:spcAft>
                  <a:spcPts val="0"/>
                </a:spcAft>
              </a:pPr>
              <a:t>‹#›</a:t>
            </a:fld>
            <a:endParaRPr lang="en-GB" sz="800" dirty="0">
              <a:solidFill>
                <a:srgbClr val="0F238C"/>
              </a:solidFill>
              <a:latin typeface="Arial"/>
            </a:endParaRPr>
          </a:p>
        </p:txBody>
      </p:sp>
    </p:spTree>
    <p:extLst>
      <p:ext uri="{BB962C8B-B14F-4D97-AF65-F5344CB8AC3E}">
        <p14:creationId xmlns:p14="http://schemas.microsoft.com/office/powerpoint/2010/main" val="2836491624"/>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hf hdr="0"/>
  <p:txStyles>
    <p:titleStyle>
      <a:lvl1pPr algn="l" defTabSz="914400" rtl="0" eaLnBrk="1" latinLnBrk="0" hangingPunct="1">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itchFamily="34" charset="0"/>
        <a:buNone/>
        <a:defRPr sz="1800" kern="1200">
          <a:solidFill>
            <a:schemeClr val="tx2"/>
          </a:solidFill>
          <a:latin typeface="+mn-lt"/>
          <a:ea typeface="+mn-ea"/>
          <a:cs typeface="+mn-cs"/>
        </a:defRPr>
      </a:lvl1pPr>
      <a:lvl2pPr marL="361950" indent="-180975" algn="l" defTabSz="914400" rtl="0" eaLnBrk="1" latinLnBrk="0" hangingPunct="1">
        <a:lnSpc>
          <a:spcPct val="100000"/>
        </a:lnSpc>
        <a:spcBef>
          <a:spcPts val="0"/>
        </a:spcBef>
        <a:spcAft>
          <a:spcPts val="600"/>
        </a:spcAft>
        <a:buFont typeface="Arial" pitchFamily="34" charset="0"/>
        <a:buChar char="•"/>
        <a:defRPr sz="1600" kern="1200">
          <a:solidFill>
            <a:schemeClr val="tx2"/>
          </a:solidFill>
          <a:latin typeface="+mn-lt"/>
          <a:ea typeface="+mn-ea"/>
          <a:cs typeface="+mn-cs"/>
        </a:defRPr>
      </a:lvl2pPr>
      <a:lvl3pPr marL="542925" indent="-180975" algn="l" defTabSz="914400" rtl="0" eaLnBrk="1" latinLnBrk="0" hangingPunct="1">
        <a:lnSpc>
          <a:spcPct val="100000"/>
        </a:lnSpc>
        <a:spcBef>
          <a:spcPts val="0"/>
        </a:spcBef>
        <a:spcAft>
          <a:spcPts val="600"/>
        </a:spcAft>
        <a:buFont typeface="Arial" pitchFamily="34" charset="0"/>
        <a:buChar char="•"/>
        <a:defRPr sz="1400" kern="1200">
          <a:solidFill>
            <a:schemeClr val="tx2"/>
          </a:solidFill>
          <a:latin typeface="+mn-lt"/>
          <a:ea typeface="+mn-ea"/>
          <a:cs typeface="+mn-cs"/>
        </a:defRPr>
      </a:lvl3pPr>
      <a:lvl4pPr marL="714375" indent="-171450" algn="l" defTabSz="914400" rtl="0" eaLnBrk="1" latinLnBrk="0" hangingPunct="1">
        <a:lnSpc>
          <a:spcPct val="100000"/>
        </a:lnSpc>
        <a:spcBef>
          <a:spcPts val="0"/>
        </a:spcBef>
        <a:spcAft>
          <a:spcPts val="600"/>
        </a:spcAft>
        <a:buFont typeface="Arial" pitchFamily="34" charset="0"/>
        <a:buChar char="•"/>
        <a:defRPr sz="1200" kern="1200">
          <a:solidFill>
            <a:schemeClr val="tx2"/>
          </a:solidFill>
          <a:latin typeface="+mn-lt"/>
          <a:ea typeface="+mn-ea"/>
          <a:cs typeface="+mn-cs"/>
        </a:defRPr>
      </a:lvl4pPr>
      <a:lvl5pPr marL="895350" indent="-180975" algn="l" defTabSz="914400" rtl="0" eaLnBrk="1" latinLnBrk="0" hangingPunct="1">
        <a:lnSpc>
          <a:spcPct val="100000"/>
        </a:lnSpc>
        <a:spcBef>
          <a:spcPts val="0"/>
        </a:spcBef>
        <a:spcAft>
          <a:spcPts val="600"/>
        </a:spcAft>
        <a:buFont typeface="Arial" pitchFamily="34" charset="0"/>
        <a:buChar char="•"/>
        <a:defRPr sz="1000" kern="1200">
          <a:solidFill>
            <a:schemeClr val="tx2"/>
          </a:solidFill>
          <a:latin typeface="+mn-lt"/>
          <a:ea typeface="+mn-ea"/>
          <a:cs typeface="+mn-cs"/>
        </a:defRPr>
      </a:lvl5pPr>
      <a:lvl6pPr marL="1076325" indent="-179388" algn="l" defTabSz="914400" rtl="0" eaLnBrk="1" latinLnBrk="0" hangingPunct="1">
        <a:lnSpc>
          <a:spcPct val="100000"/>
        </a:lnSpc>
        <a:spcBef>
          <a:spcPts val="0"/>
        </a:spcBef>
        <a:spcAft>
          <a:spcPts val="600"/>
        </a:spcAft>
        <a:buFont typeface="Arial" pitchFamily="34" charset="0"/>
        <a:buChar char="•"/>
        <a:defRPr sz="800" kern="1200">
          <a:solidFill>
            <a:schemeClr val="tx2"/>
          </a:solidFill>
          <a:latin typeface="+mn-lt"/>
          <a:ea typeface="+mn-ea"/>
          <a:cs typeface="+mn-cs"/>
        </a:defRPr>
      </a:lvl6pPr>
      <a:lvl7pPr marL="1255713" indent="-179388" algn="l" defTabSz="914400" rtl="0" eaLnBrk="1" latinLnBrk="0" hangingPunct="1">
        <a:lnSpc>
          <a:spcPct val="100000"/>
        </a:lnSpc>
        <a:spcBef>
          <a:spcPts val="0"/>
        </a:spcBef>
        <a:spcAft>
          <a:spcPts val="600"/>
        </a:spcAft>
        <a:buFont typeface="Arial" pitchFamily="34" charset="0"/>
        <a:buChar char="•"/>
        <a:defRPr sz="600" kern="1200" baseline="0">
          <a:solidFill>
            <a:schemeClr val="tx2"/>
          </a:solidFill>
          <a:latin typeface="+mn-lt"/>
          <a:ea typeface="+mn-ea"/>
          <a:cs typeface="+mn-cs"/>
        </a:defRPr>
      </a:lvl7pPr>
      <a:lvl8pPr marL="1435100" indent="-179388" algn="l" defTabSz="914400" rtl="0" eaLnBrk="1" latinLnBrk="0" hangingPunct="1">
        <a:lnSpc>
          <a:spcPct val="100000"/>
        </a:lnSpc>
        <a:spcBef>
          <a:spcPts val="0"/>
        </a:spcBef>
        <a:spcAft>
          <a:spcPts val="600"/>
        </a:spcAft>
        <a:buFont typeface="Arial" pitchFamily="34" charset="0"/>
        <a:buChar char="•"/>
        <a:defRPr sz="400" kern="1200" baseline="0">
          <a:solidFill>
            <a:schemeClr val="tx2"/>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latin typeface="+mn-lt"/>
              </a:defRPr>
            </a:lvl1pPr>
          </a:lstStyle>
          <a:p>
            <a:r>
              <a:rPr lang="en-US" dirty="0">
                <a:solidFill>
                  <a:srgbClr val="0F238C"/>
                </a:solidFill>
              </a:rPr>
              <a:t>1715.4</a:t>
            </a:r>
          </a:p>
        </p:txBody>
      </p:sp>
      <p:sp>
        <p:nvSpPr>
          <p:cNvPr id="23"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latin typeface="+mn-lt"/>
              </a:defRPr>
            </a:lvl1pPr>
          </a:lstStyle>
          <a:p>
            <a:r>
              <a:rPr lang="en-US" dirty="0">
                <a:solidFill>
                  <a:srgbClr val="0F238C"/>
                </a:solidFill>
              </a:rPr>
              <a:t>Slide </a:t>
            </a:r>
            <a:fld id="{1D9B13CD-33A0-446D-8703-F89F9F109F54}" type="slidenum">
              <a:rPr lang="en-US" smtClean="0">
                <a:solidFill>
                  <a:srgbClr val="0F238C"/>
                </a:solidFill>
              </a:rPr>
              <a:pPr/>
              <a:t>‹#›</a:t>
            </a:fld>
            <a:endParaRPr lang="en-US" dirty="0">
              <a:solidFill>
                <a:srgbClr val="0F238C"/>
              </a:solidFill>
            </a:endParaRPr>
          </a:p>
        </p:txBody>
      </p:sp>
      <p:pic>
        <p:nvPicPr>
          <p:cNvPr id="24" name="Picture 17"/>
          <p:cNvPicPr>
            <a:picLocks noChangeAspect="1"/>
          </p:cNvPicPr>
          <p:nvPr/>
        </p:nvPicPr>
        <p:blipFill rotWithShape="1">
          <a:blip r:embed="rId7">
            <a:extLst>
              <a:ext uri="{28A0092B-C50C-407E-A947-70E740481C1C}">
                <a14:useLocalDpi xmlns:a14="http://schemas.microsoft.com/office/drawing/2010/main" val="0"/>
              </a:ext>
            </a:extLst>
          </a:blip>
          <a:srcRect l="89152" r="9151"/>
          <a:stretch/>
        </p:blipFill>
        <p:spPr>
          <a:xfrm>
            <a:off x="8097108" y="0"/>
            <a:ext cx="155122" cy="5143500"/>
          </a:xfrm>
          <a:prstGeom prst="rect">
            <a:avLst/>
          </a:prstGeom>
        </p:spPr>
      </p:pic>
      <p:grpSp>
        <p:nvGrpSpPr>
          <p:cNvPr id="25" name="Groep 24"/>
          <p:cNvGrpSpPr/>
          <p:nvPr/>
        </p:nvGrpSpPr>
        <p:grpSpPr>
          <a:xfrm>
            <a:off x="8320087" y="214534"/>
            <a:ext cx="684118" cy="191810"/>
            <a:chOff x="8320087" y="159540"/>
            <a:chExt cx="684118" cy="191810"/>
          </a:xfrm>
        </p:grpSpPr>
        <p:sp>
          <p:nvSpPr>
            <p:cNvPr id="26" name="Freeform 30"/>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27" name="Freeform 31"/>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28" name="Freeform 32"/>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29" name="Freeform 33"/>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sp>
          <p:nvSpPr>
            <p:cNvPr id="30" name="Freeform 34"/>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solidFill>
                  <a:srgbClr val="0F238C"/>
                </a:solidFill>
              </a:endParaRPr>
            </a:p>
          </p:txBody>
        </p:sp>
      </p:grpSp>
      <p:sp>
        <p:nvSpPr>
          <p:cNvPr id="32" name="Footer Placeholder 4"/>
          <p:cNvSpPr>
            <a:spLocks noGrp="1"/>
          </p:cNvSpPr>
          <p:nvPr>
            <p:ph type="ftr" sz="quarter" idx="3"/>
          </p:nvPr>
        </p:nvSpPr>
        <p:spPr>
          <a:xfrm>
            <a:off x="8252229" y="514800"/>
            <a:ext cx="751973" cy="91440"/>
          </a:xfrm>
          <a:prstGeom prst="rect">
            <a:avLst/>
          </a:prstGeom>
        </p:spPr>
        <p:txBody>
          <a:bodyPr lIns="0" tIns="0" rIns="0" bIns="0" anchor="ctr" anchorCtr="0"/>
          <a:lstStyle>
            <a:lvl1pPr algn="r">
              <a:defRPr sz="700" b="1">
                <a:solidFill>
                  <a:schemeClr val="tx1"/>
                </a:solidFill>
                <a:latin typeface="+mn-lt"/>
              </a:defRPr>
            </a:lvl1pPr>
          </a:lstStyle>
          <a:p>
            <a:r>
              <a:rPr lang="en-US" dirty="0">
                <a:solidFill>
                  <a:srgbClr val="0F238C"/>
                </a:solidFill>
              </a:rPr>
              <a:t>Company Secret</a:t>
            </a:r>
          </a:p>
        </p:txBody>
      </p:sp>
      <p:pic>
        <p:nvPicPr>
          <p:cNvPr id="33"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371475" cy="5143500"/>
          </a:xfrm>
          <a:prstGeom prst="rect">
            <a:avLst/>
          </a:prstGeom>
        </p:spPr>
      </p:pic>
    </p:spTree>
    <p:extLst>
      <p:ext uri="{BB962C8B-B14F-4D97-AF65-F5344CB8AC3E}">
        <p14:creationId xmlns:p14="http://schemas.microsoft.com/office/powerpoint/2010/main" val="2010474818"/>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6.png"/><Relationship Id="rId5" Type="http://schemas.microsoft.com/office/2007/relationships/hdphoto" Target="../media/hdphoto5.wdp"/><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7.jpeg"/><Relationship Id="rId7"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file:///\\asml.com\eu\shared\nl012000\WWW\yieldstar\MDEV-applications\2173-0004-Yieldstar_375F_Source\11_Pictures\2017-02-27%20FUMO%20turning%20movie\FUMO_Niels_VIDEO0127_01.mp4" TargetMode="External"/><Relationship Id="rId5" Type="http://schemas.microsoft.com/office/2007/relationships/hdphoto" Target="../media/hdphoto6.wdp"/><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6.png"/><Relationship Id="rId5" Type="http://schemas.microsoft.com/office/2007/relationships/hdphoto" Target="../media/hdphoto5.wdp"/><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jpeg"/><Relationship Id="rId1" Type="http://schemas.openxmlformats.org/officeDocument/2006/relationships/slideLayout" Target="../slideLayouts/slideLayout2.xml"/><Relationship Id="rId4" Type="http://schemas.microsoft.com/office/2007/relationships/hdphoto" Target="../media/hdphoto7.wdp"/></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jpeg"/><Relationship Id="rId1" Type="http://schemas.openxmlformats.org/officeDocument/2006/relationships/slideLayout" Target="../slideLayouts/slideLayout2.xml"/><Relationship Id="rId4" Type="http://schemas.microsoft.com/office/2007/relationships/hdphoto" Target="../media/hdphoto7.wdp"/></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jpeg"/><Relationship Id="rId1" Type="http://schemas.openxmlformats.org/officeDocument/2006/relationships/slideLayout" Target="../slideLayouts/slideLayout2.xml"/><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7" Type="http://schemas.microsoft.com/office/2007/relationships/hdphoto" Target="../media/hdphoto4.wdp"/><Relationship Id="rId2"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hyperlink" Target="file:///\\asml.com\eu\shared\nl012000\WWW\yieldstar\MDEV-applications\2173-0004-Yieldstar_375F_Source\11_Pictures\2017-03-21-ND_assy_movie\NDF.mp4" TargetMode="External"/><Relationship Id="rId4" Type="http://schemas.microsoft.com/office/2007/relationships/hdphoto" Target="../media/hdphoto8.wdp"/></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2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image" Target="../media/image29.emf"/><Relationship Id="rId5" Type="http://schemas.openxmlformats.org/officeDocument/2006/relationships/image" Target="../media/image28.png"/><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youtube.com/watch?feature=player_detailpage&amp;v=BcXJoIOtVKQ#t=12" TargetMode="External"/><Relationship Id="rId3" Type="http://schemas.openxmlformats.org/officeDocument/2006/relationships/image" Target="../media/image24.png"/><Relationship Id="rId7" Type="http://schemas.openxmlformats.org/officeDocument/2006/relationships/hyperlink" Target="https://www.youtube.com/watch?v=_cckHzKBUJM" TargetMode="External"/><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30.png"/><Relationship Id="rId5" Type="http://schemas.openxmlformats.org/officeDocument/2006/relationships/image" Target="../media/image28.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hyperlink" Target="https://youtu.be/xjMjWtntm9k?t=34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9.xml"/><Relationship Id="rId6" Type="http://schemas.microsoft.com/office/2007/relationships/hdphoto" Target="../media/hdphoto3.wdp"/><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hyperlink" Target="http://tc-eu.asml.com/getfile.html?D000467306" TargetMode="External"/><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slideLayout" Target="../slideLayouts/slideLayout12.xml"/><Relationship Id="rId7" Type="http://schemas.openxmlformats.org/officeDocument/2006/relationships/image" Target="../media/image39.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tags" Target="../tags/tag2.xml"/><Relationship Id="rId16" Type="http://schemas.openxmlformats.org/officeDocument/2006/relationships/image" Target="../media/image47.png"/><Relationship Id="rId1" Type="http://schemas.openxmlformats.org/officeDocument/2006/relationships/vmlDrawing" Target="../drawings/vmlDrawing2.v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9.emf"/><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oleObject" Target="../embeddings/oleObject2.bin"/><Relationship Id="rId9" Type="http://schemas.openxmlformats.org/officeDocument/2006/relationships/image" Target="../media/image40.png"/><Relationship Id="rId1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p:cNvSpPr>
            <a:spLocks noGrp="1"/>
          </p:cNvSpPr>
          <p:nvPr>
            <p:ph type="body" sz="quarter" idx="10"/>
          </p:nvPr>
        </p:nvSpPr>
        <p:spPr/>
        <p:txBody>
          <a:bodyPr/>
          <a:lstStyle/>
          <a:p>
            <a:r>
              <a:rPr lang="nl-NL" dirty="0"/>
              <a:t>Kim Feijen</a:t>
            </a:r>
          </a:p>
        </p:txBody>
      </p:sp>
      <p:sp>
        <p:nvSpPr>
          <p:cNvPr id="7" name="Tijdelijke aanduiding voor tekst 6"/>
          <p:cNvSpPr>
            <a:spLocks noGrp="1"/>
          </p:cNvSpPr>
          <p:nvPr>
            <p:ph type="body" sz="quarter" idx="11"/>
          </p:nvPr>
        </p:nvSpPr>
        <p:spPr/>
        <p:txBody>
          <a:bodyPr/>
          <a:lstStyle/>
          <a:p>
            <a:endParaRPr lang="nl-NL" dirty="0"/>
          </a:p>
        </p:txBody>
      </p:sp>
      <p:sp>
        <p:nvSpPr>
          <p:cNvPr id="8" name="Tijdelijke aanduiding voor tekst 7"/>
          <p:cNvSpPr>
            <a:spLocks noGrp="1"/>
          </p:cNvSpPr>
          <p:nvPr>
            <p:ph type="body" sz="quarter" idx="12"/>
          </p:nvPr>
        </p:nvSpPr>
        <p:spPr>
          <a:xfrm>
            <a:off x="486000" y="3148223"/>
            <a:ext cx="7920000" cy="307777"/>
          </a:xfrm>
        </p:spPr>
        <p:txBody>
          <a:bodyPr/>
          <a:lstStyle/>
          <a:p>
            <a:r>
              <a:rPr lang="en-US" dirty="0"/>
              <a:t>YS375F – Continuous Wavelength Module</a:t>
            </a:r>
          </a:p>
        </p:txBody>
      </p:sp>
      <p:sp>
        <p:nvSpPr>
          <p:cNvPr id="11" name="Tijdelijke aanduiding voor voettekst 10"/>
          <p:cNvSpPr>
            <a:spLocks noGrp="1"/>
          </p:cNvSpPr>
          <p:nvPr>
            <p:ph type="ftr" sz="quarter" idx="13"/>
          </p:nvPr>
        </p:nvSpPr>
        <p:spPr/>
        <p:txBody>
          <a:bodyPr/>
          <a:lstStyle/>
          <a:p>
            <a:r>
              <a:rPr lang="en-US">
                <a:solidFill>
                  <a:schemeClr val="tx1"/>
                </a:solidFill>
              </a:rPr>
              <a:t>Confidential</a:t>
            </a:r>
          </a:p>
        </p:txBody>
      </p:sp>
      <p:sp>
        <p:nvSpPr>
          <p:cNvPr id="9" name="Tijdelijke aanduiding voor tekst 8"/>
          <p:cNvSpPr>
            <a:spLocks noGrp="1"/>
          </p:cNvSpPr>
          <p:nvPr>
            <p:ph type="body" sz="quarter" idx="14"/>
          </p:nvPr>
        </p:nvSpPr>
        <p:spPr/>
        <p:txBody>
          <a:bodyPr/>
          <a:lstStyle/>
          <a:p>
            <a:r>
              <a:rPr lang="nl-NL" dirty="0"/>
              <a:t>Opto-</a:t>
            </a:r>
            <a:r>
              <a:rPr lang="nl-NL" dirty="0" err="1"/>
              <a:t>mechanical</a:t>
            </a:r>
            <a:r>
              <a:rPr lang="nl-NL" dirty="0"/>
              <a:t> architect</a:t>
            </a:r>
          </a:p>
        </p:txBody>
      </p:sp>
    </p:spTree>
    <p:extLst>
      <p:ext uri="{BB962C8B-B14F-4D97-AF65-F5344CB8AC3E}">
        <p14:creationId xmlns:p14="http://schemas.microsoft.com/office/powerpoint/2010/main" val="1113350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dirty="0"/>
              <a:t>1715.4</a:t>
            </a:r>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10</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YS SE CL SHORT/LONG WAVE WHEEL ASSY</a:t>
            </a:r>
          </a:p>
        </p:txBody>
      </p:sp>
      <p:sp>
        <p:nvSpPr>
          <p:cNvPr id="7" name="Text Placeholder 6"/>
          <p:cNvSpPr>
            <a:spLocks noGrp="1"/>
          </p:cNvSpPr>
          <p:nvPr>
            <p:ph type="body" sz="quarter" idx="14"/>
          </p:nvPr>
        </p:nvSpPr>
        <p:spPr/>
        <p:txBody>
          <a:bodyPr/>
          <a:lstStyle/>
          <a:p>
            <a:r>
              <a:rPr lang="en-US" dirty="0"/>
              <a:t>Inertia driven design to meet timing spec’s</a:t>
            </a:r>
          </a:p>
        </p:txBody>
      </p:sp>
      <p:pic>
        <p:nvPicPr>
          <p:cNvPr id="15363" name="Picture 3" descr="\\asml.com\eu\shared\nl012000\WWW\yieldstar\MDEV-applications\2173-0004-Yieldstar_375F_Source\11_Pictures\2017-04-10_CLM_assembly\IMG_1905.JPG"/>
          <p:cNvPicPr>
            <a:picLocks noChangeAspect="1" noChangeArrowheads="1"/>
          </p:cNvPicPr>
          <p:nvPr/>
        </p:nvPicPr>
        <p:blipFill rotWithShape="1">
          <a:blip r:embed="rId3">
            <a:extLst>
              <a:ext uri="{28A0092B-C50C-407E-A947-70E740481C1C}">
                <a14:useLocalDpi xmlns:a14="http://schemas.microsoft.com/office/drawing/2010/main" val="0"/>
              </a:ext>
            </a:extLst>
          </a:blip>
          <a:srcRect t="14846" r="7139" b="5838"/>
          <a:stretch/>
        </p:blipFill>
        <p:spPr bwMode="auto">
          <a:xfrm>
            <a:off x="-1512674" y="1156494"/>
            <a:ext cx="6571580" cy="420973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194267" y="1083885"/>
            <a:ext cx="2864639" cy="4217790"/>
          </a:xfrm>
          <a:prstGeom prst="rect">
            <a:avLst/>
          </a:prstGeom>
          <a:gradFill flip="none" rotWithShape="1">
            <a:gsLst>
              <a:gs pos="0">
                <a:schemeClr val="bg1"/>
              </a:gs>
              <a:gs pos="100000">
                <a:schemeClr val="bg1">
                  <a:alpha val="0"/>
                </a:schemeClr>
              </a:gs>
            </a:gsLst>
            <a:lin ang="10800000" scaled="0"/>
            <a:tileRect/>
          </a:gra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15362"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444" b="99362" l="1310" r="99672">
                        <a14:backgroundMark x1="41851" y1="59056" x2="41851" y2="59056"/>
                        <a14:backgroundMark x1="39885" y1="71684" x2="39885" y2="71684"/>
                        <a14:backgroundMark x1="58640" y1="41837" x2="58640" y2="41837"/>
                      </a14:backgroundRemoval>
                    </a14:imgEffect>
                  </a14:imgLayer>
                </a14:imgProps>
              </a:ext>
              <a:ext uri="{28A0092B-C50C-407E-A947-70E740481C1C}">
                <a14:useLocalDpi xmlns:a14="http://schemas.microsoft.com/office/drawing/2010/main" val="0"/>
              </a:ext>
            </a:extLst>
          </a:blip>
          <a:srcRect/>
          <a:stretch>
            <a:fillRect/>
          </a:stretch>
        </p:blipFill>
        <p:spPr bwMode="auto">
          <a:xfrm>
            <a:off x="3614213" y="1470660"/>
            <a:ext cx="5364052" cy="3444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8454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en-US" dirty="0"/>
              <a:t>1709.2</a:t>
            </a:r>
          </a:p>
        </p:txBody>
      </p:sp>
      <p:sp>
        <p:nvSpPr>
          <p:cNvPr id="4" name="Tijdelijke aanduiding voor dianummer 3"/>
          <p:cNvSpPr>
            <a:spLocks noGrp="1"/>
          </p:cNvSpPr>
          <p:nvPr>
            <p:ph type="sldNum" sz="quarter" idx="11"/>
          </p:nvPr>
        </p:nvSpPr>
        <p:spPr/>
        <p:txBody>
          <a:bodyPr/>
          <a:lstStyle/>
          <a:p>
            <a:r>
              <a:rPr lang="en-US" dirty="0"/>
              <a:t>Slide </a:t>
            </a:r>
            <a:fld id="{1D9B13CD-33A0-446D-8703-F89F9F109F54}" type="slidenum">
              <a:rPr lang="en-US" smtClean="0"/>
              <a:pPr/>
              <a:t>11</a:t>
            </a:fld>
            <a:endParaRPr lang="en-US" dirty="0"/>
          </a:p>
        </p:txBody>
      </p:sp>
      <p:sp>
        <p:nvSpPr>
          <p:cNvPr id="3" name="Tijdelijke aanduiding voor voettekst 2"/>
          <p:cNvSpPr>
            <a:spLocks noGrp="1"/>
          </p:cNvSpPr>
          <p:nvPr>
            <p:ph type="ftr" sz="quarter" idx="12"/>
          </p:nvPr>
        </p:nvSpPr>
        <p:spPr/>
        <p:txBody>
          <a:bodyPr/>
          <a:lstStyle/>
          <a:p>
            <a:r>
              <a:rPr lang="en-US" dirty="0"/>
              <a:t>Confidential</a:t>
            </a:r>
          </a:p>
        </p:txBody>
      </p:sp>
      <p:sp>
        <p:nvSpPr>
          <p:cNvPr id="5" name="Titel 4"/>
          <p:cNvSpPr>
            <a:spLocks noGrp="1"/>
          </p:cNvSpPr>
          <p:nvPr>
            <p:ph type="title"/>
          </p:nvPr>
        </p:nvSpPr>
        <p:spPr/>
        <p:txBody>
          <a:bodyPr/>
          <a:lstStyle/>
          <a:p>
            <a:r>
              <a:rPr lang="en-US" dirty="0"/>
              <a:t>Nominal wavelength positions on filter wheel</a:t>
            </a:r>
          </a:p>
        </p:txBody>
      </p:sp>
      <p:sp>
        <p:nvSpPr>
          <p:cNvPr id="7" name="Tijdelijke aanduiding voor tekst 6"/>
          <p:cNvSpPr>
            <a:spLocks noGrp="1"/>
          </p:cNvSpPr>
          <p:nvPr>
            <p:ph type="body" sz="quarter" idx="14"/>
          </p:nvPr>
        </p:nvSpPr>
        <p:spPr/>
        <p:txBody>
          <a:bodyPr/>
          <a:lstStyle/>
          <a:p>
            <a:r>
              <a:rPr lang="en-US" dirty="0"/>
              <a:t>With geometrical tolerances</a:t>
            </a:r>
          </a:p>
        </p:txBody>
      </p:sp>
      <p:pic>
        <p:nvPicPr>
          <p:cNvPr id="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918" y="1249641"/>
            <a:ext cx="3356610" cy="3337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Group 54"/>
          <p:cNvGrpSpPr/>
          <p:nvPr/>
        </p:nvGrpSpPr>
        <p:grpSpPr>
          <a:xfrm>
            <a:off x="151141" y="1083483"/>
            <a:ext cx="4242600" cy="3702801"/>
            <a:chOff x="151141" y="1083483"/>
            <a:chExt cx="4242600" cy="3702801"/>
          </a:xfrm>
        </p:grpSpPr>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3944"/>
            <a:stretch/>
          </p:blipFill>
          <p:spPr bwMode="auto">
            <a:xfrm>
              <a:off x="550849" y="1249499"/>
              <a:ext cx="3443020" cy="3366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8" name="Group 27"/>
            <p:cNvGrpSpPr/>
            <p:nvPr/>
          </p:nvGrpSpPr>
          <p:grpSpPr>
            <a:xfrm>
              <a:off x="735022" y="1412809"/>
              <a:ext cx="3017520" cy="3017520"/>
              <a:chOff x="735023" y="1415959"/>
              <a:chExt cx="3017520" cy="3017520"/>
            </a:xfrm>
          </p:grpSpPr>
          <p:grpSp>
            <p:nvGrpSpPr>
              <p:cNvPr id="27" name="Group 26"/>
              <p:cNvGrpSpPr/>
              <p:nvPr/>
            </p:nvGrpSpPr>
            <p:grpSpPr>
              <a:xfrm>
                <a:off x="735023" y="1415959"/>
                <a:ext cx="3017520" cy="3017520"/>
                <a:chOff x="735023" y="1422259"/>
                <a:chExt cx="3017520" cy="3017520"/>
              </a:xfrm>
            </p:grpSpPr>
            <p:sp>
              <p:nvSpPr>
                <p:cNvPr id="18" name="Arc 17"/>
                <p:cNvSpPr/>
                <p:nvPr/>
              </p:nvSpPr>
              <p:spPr>
                <a:xfrm>
                  <a:off x="735023" y="1422259"/>
                  <a:ext cx="3017520" cy="3017520"/>
                </a:xfrm>
                <a:prstGeom prst="arc">
                  <a:avLst>
                    <a:gd name="adj1" fmla="val 14533623"/>
                    <a:gd name="adj2" fmla="val 18258779"/>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a:off x="735023" y="1422259"/>
                  <a:ext cx="3017520" cy="3017520"/>
                </a:xfrm>
                <a:prstGeom prst="arc">
                  <a:avLst>
                    <a:gd name="adj1" fmla="val 14199548"/>
                    <a:gd name="adj2" fmla="val 14573313"/>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p:cNvGrpSpPr/>
              <p:nvPr/>
            </p:nvGrpSpPr>
            <p:grpSpPr>
              <a:xfrm>
                <a:off x="735023" y="1415959"/>
                <a:ext cx="3017520" cy="3017520"/>
                <a:chOff x="851333" y="1376793"/>
                <a:chExt cx="3017520" cy="3017520"/>
              </a:xfrm>
            </p:grpSpPr>
            <p:sp>
              <p:nvSpPr>
                <p:cNvPr id="19" name="Arc 18"/>
                <p:cNvSpPr/>
                <p:nvPr/>
              </p:nvSpPr>
              <p:spPr>
                <a:xfrm rot="5400000">
                  <a:off x="851333" y="1376793"/>
                  <a:ext cx="3017520" cy="3017520"/>
                </a:xfrm>
                <a:prstGeom prst="arc">
                  <a:avLst>
                    <a:gd name="adj1" fmla="val 14199548"/>
                    <a:gd name="adj2" fmla="val 17413680"/>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rot="5400000">
                  <a:off x="851333" y="1376793"/>
                  <a:ext cx="3017520" cy="3017520"/>
                </a:xfrm>
                <a:prstGeom prst="arc">
                  <a:avLst>
                    <a:gd name="adj1" fmla="val 17452585"/>
                    <a:gd name="adj2" fmla="val 18258779"/>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9" name="Group 28"/>
            <p:cNvGrpSpPr/>
            <p:nvPr/>
          </p:nvGrpSpPr>
          <p:grpSpPr>
            <a:xfrm rot="10800000">
              <a:off x="735023" y="1412809"/>
              <a:ext cx="3017520" cy="3017520"/>
              <a:chOff x="735023" y="1415959"/>
              <a:chExt cx="3017520" cy="3017520"/>
            </a:xfrm>
          </p:grpSpPr>
          <p:grpSp>
            <p:nvGrpSpPr>
              <p:cNvPr id="30" name="Group 29"/>
              <p:cNvGrpSpPr/>
              <p:nvPr/>
            </p:nvGrpSpPr>
            <p:grpSpPr>
              <a:xfrm>
                <a:off x="735023" y="1415959"/>
                <a:ext cx="3017520" cy="3017520"/>
                <a:chOff x="735023" y="1422259"/>
                <a:chExt cx="3017520" cy="3017520"/>
              </a:xfrm>
            </p:grpSpPr>
            <p:sp>
              <p:nvSpPr>
                <p:cNvPr id="34" name="Arc 33"/>
                <p:cNvSpPr/>
                <p:nvPr/>
              </p:nvSpPr>
              <p:spPr>
                <a:xfrm>
                  <a:off x="735023" y="1422259"/>
                  <a:ext cx="3017520" cy="3017520"/>
                </a:xfrm>
                <a:prstGeom prst="arc">
                  <a:avLst>
                    <a:gd name="adj1" fmla="val 14533623"/>
                    <a:gd name="adj2" fmla="val 18258779"/>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p:cNvSpPr/>
                <p:nvPr/>
              </p:nvSpPr>
              <p:spPr>
                <a:xfrm>
                  <a:off x="735023" y="1422259"/>
                  <a:ext cx="3017520" cy="3017520"/>
                </a:xfrm>
                <a:prstGeom prst="arc">
                  <a:avLst>
                    <a:gd name="adj1" fmla="val 14199548"/>
                    <a:gd name="adj2" fmla="val 14573313"/>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 name="Group 30"/>
              <p:cNvGrpSpPr/>
              <p:nvPr/>
            </p:nvGrpSpPr>
            <p:grpSpPr>
              <a:xfrm>
                <a:off x="735023" y="1415959"/>
                <a:ext cx="3017520" cy="3017520"/>
                <a:chOff x="851333" y="1376793"/>
                <a:chExt cx="3017520" cy="3017520"/>
              </a:xfrm>
            </p:grpSpPr>
            <p:sp>
              <p:nvSpPr>
                <p:cNvPr id="32" name="Arc 31"/>
                <p:cNvSpPr/>
                <p:nvPr/>
              </p:nvSpPr>
              <p:spPr>
                <a:xfrm rot="5400000">
                  <a:off x="851333" y="1376793"/>
                  <a:ext cx="3017520" cy="3017520"/>
                </a:xfrm>
                <a:prstGeom prst="arc">
                  <a:avLst>
                    <a:gd name="adj1" fmla="val 14199548"/>
                    <a:gd name="adj2" fmla="val 17413680"/>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rot="5400000">
                  <a:off x="851333" y="1376793"/>
                  <a:ext cx="3017520" cy="3017520"/>
                </a:xfrm>
                <a:prstGeom prst="arc">
                  <a:avLst>
                    <a:gd name="adj1" fmla="val 17452585"/>
                    <a:gd name="adj2" fmla="val 18258779"/>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cxnSp>
          <p:nvCxnSpPr>
            <p:cNvPr id="37" name="Straight Arrow Connector 36"/>
            <p:cNvCxnSpPr/>
            <p:nvPr/>
          </p:nvCxnSpPr>
          <p:spPr>
            <a:xfrm flipH="1">
              <a:off x="1346031" y="1249641"/>
              <a:ext cx="191750" cy="0"/>
            </a:xfrm>
            <a:prstGeom prst="straightConnector1">
              <a:avLst/>
            </a:prstGeom>
            <a:ln w="95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3915931" y="3488707"/>
              <a:ext cx="0" cy="312856"/>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252446" y="1083483"/>
              <a:ext cx="285335" cy="153888"/>
            </a:xfrm>
            <a:prstGeom prst="rect">
              <a:avLst/>
            </a:prstGeom>
            <a:noFill/>
          </p:spPr>
          <p:txBody>
            <a:bodyPr wrap="none" lIns="0" tIns="0" rIns="0" bIns="0" rtlCol="0">
              <a:spAutoFit/>
            </a:bodyPr>
            <a:lstStyle/>
            <a:p>
              <a:pPr>
                <a:spcAft>
                  <a:spcPts val="900"/>
                </a:spcAft>
              </a:pPr>
              <a:r>
                <a:rPr lang="en-US" sz="1000" dirty="0">
                  <a:latin typeface="+mn-lt"/>
                </a:rPr>
                <a:t>2mm</a:t>
              </a:r>
            </a:p>
          </p:txBody>
        </p:sp>
        <p:sp>
          <p:nvSpPr>
            <p:cNvPr id="41" name="TextBox 40"/>
            <p:cNvSpPr txBox="1"/>
            <p:nvPr/>
          </p:nvSpPr>
          <p:spPr>
            <a:xfrm rot="16200000">
              <a:off x="3900016" y="3581951"/>
              <a:ext cx="285335" cy="153888"/>
            </a:xfrm>
            <a:prstGeom prst="rect">
              <a:avLst/>
            </a:prstGeom>
            <a:noFill/>
          </p:spPr>
          <p:txBody>
            <a:bodyPr wrap="none" lIns="0" tIns="0" rIns="0" bIns="0" rtlCol="0">
              <a:spAutoFit/>
            </a:bodyPr>
            <a:lstStyle>
              <a:defPPr>
                <a:defRPr lang="en-US"/>
              </a:defPPr>
              <a:lvl1pPr>
                <a:spcAft>
                  <a:spcPts val="900"/>
                </a:spcAft>
                <a:defRPr sz="1000">
                  <a:latin typeface="+mn-lt"/>
                </a:defRPr>
              </a:lvl1pPr>
            </a:lstStyle>
            <a:p>
              <a:r>
                <a:rPr lang="en-US" dirty="0"/>
                <a:t>5mm</a:t>
              </a:r>
            </a:p>
          </p:txBody>
        </p:sp>
        <p:sp>
          <p:nvSpPr>
            <p:cNvPr id="42" name="TextBox 41"/>
            <p:cNvSpPr txBox="1"/>
            <p:nvPr/>
          </p:nvSpPr>
          <p:spPr>
            <a:xfrm>
              <a:off x="1036842" y="1263541"/>
              <a:ext cx="431208"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410nm</a:t>
              </a:r>
            </a:p>
          </p:txBody>
        </p:sp>
        <p:sp>
          <p:nvSpPr>
            <p:cNvPr id="43" name="TextBox 42"/>
            <p:cNvSpPr txBox="1"/>
            <p:nvPr/>
          </p:nvSpPr>
          <p:spPr>
            <a:xfrm>
              <a:off x="3845514" y="3319095"/>
              <a:ext cx="548227"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652.5nm</a:t>
              </a:r>
            </a:p>
          </p:txBody>
        </p:sp>
        <p:sp>
          <p:nvSpPr>
            <p:cNvPr id="44" name="TextBox 43"/>
            <p:cNvSpPr txBox="1"/>
            <p:nvPr/>
          </p:nvSpPr>
          <p:spPr>
            <a:xfrm>
              <a:off x="3458466" y="1549668"/>
              <a:ext cx="535403"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athcad UniMath"/>
                </a:rPr>
                <a:t>≅</a:t>
              </a:r>
              <a:r>
                <a:rPr lang="en-US" sz="1100" dirty="0">
                  <a:solidFill>
                    <a:schemeClr val="tx2"/>
                  </a:solidFill>
                  <a:latin typeface="+mn-lt"/>
                </a:rPr>
                <a:t>531nm</a:t>
              </a:r>
            </a:p>
          </p:txBody>
        </p:sp>
        <p:sp>
          <p:nvSpPr>
            <p:cNvPr id="45" name="TextBox 44"/>
            <p:cNvSpPr txBox="1"/>
            <p:nvPr/>
          </p:nvSpPr>
          <p:spPr>
            <a:xfrm>
              <a:off x="3845514" y="3319430"/>
              <a:ext cx="548227"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652.5nm</a:t>
              </a:r>
            </a:p>
          </p:txBody>
        </p:sp>
        <p:cxnSp>
          <p:nvCxnSpPr>
            <p:cNvPr id="47" name="Straight Arrow Connector 46"/>
            <p:cNvCxnSpPr/>
            <p:nvPr/>
          </p:nvCxnSpPr>
          <p:spPr>
            <a:xfrm flipH="1">
              <a:off x="3023540" y="4603107"/>
              <a:ext cx="191750" cy="0"/>
            </a:xfrm>
            <a:prstGeom prst="straightConnector1">
              <a:avLst/>
            </a:prstGeom>
            <a:ln w="9525">
              <a:solidFill>
                <a:schemeClr val="tx1"/>
              </a:solidFill>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929955" y="4439113"/>
              <a:ext cx="285335" cy="153888"/>
            </a:xfrm>
            <a:prstGeom prst="rect">
              <a:avLst/>
            </a:prstGeom>
            <a:noFill/>
          </p:spPr>
          <p:txBody>
            <a:bodyPr wrap="none" lIns="0" tIns="0" rIns="0" bIns="0" rtlCol="0">
              <a:spAutoFit/>
            </a:bodyPr>
            <a:lstStyle/>
            <a:p>
              <a:pPr>
                <a:spcAft>
                  <a:spcPts val="900"/>
                </a:spcAft>
              </a:pPr>
              <a:r>
                <a:rPr lang="en-US" sz="1000" dirty="0">
                  <a:latin typeface="+mn-lt"/>
                </a:rPr>
                <a:t>2mm</a:t>
              </a:r>
            </a:p>
          </p:txBody>
        </p:sp>
        <p:sp>
          <p:nvSpPr>
            <p:cNvPr id="49" name="TextBox 48"/>
            <p:cNvSpPr txBox="1"/>
            <p:nvPr/>
          </p:nvSpPr>
          <p:spPr>
            <a:xfrm>
              <a:off x="2714351" y="4617007"/>
              <a:ext cx="548227"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652.5nm</a:t>
              </a:r>
            </a:p>
          </p:txBody>
        </p:sp>
        <p:cxnSp>
          <p:nvCxnSpPr>
            <p:cNvPr id="50" name="Straight Arrow Connector 49"/>
            <p:cNvCxnSpPr/>
            <p:nvPr/>
          </p:nvCxnSpPr>
          <p:spPr>
            <a:xfrm flipH="1">
              <a:off x="554329" y="2045725"/>
              <a:ext cx="0" cy="312856"/>
            </a:xfrm>
            <a:prstGeom prst="straightConnector1">
              <a:avLst/>
            </a:prstGeom>
            <a:ln w="9525">
              <a:solidFill>
                <a:schemeClr val="tx1"/>
              </a:solidFill>
              <a:headEnd type="arrow" w="sm" len="sm"/>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6200000">
              <a:off x="309806" y="2138969"/>
              <a:ext cx="285335" cy="153888"/>
            </a:xfrm>
            <a:prstGeom prst="rect">
              <a:avLst/>
            </a:prstGeom>
            <a:noFill/>
          </p:spPr>
          <p:txBody>
            <a:bodyPr wrap="none" lIns="0" tIns="0" rIns="0" bIns="0" rtlCol="0">
              <a:spAutoFit/>
            </a:bodyPr>
            <a:lstStyle>
              <a:defPPr>
                <a:defRPr lang="en-US"/>
              </a:defPPr>
              <a:lvl1pPr>
                <a:spcAft>
                  <a:spcPts val="900"/>
                </a:spcAft>
                <a:defRPr sz="1000">
                  <a:latin typeface="+mn-lt"/>
                </a:defRPr>
              </a:lvl1pPr>
            </a:lstStyle>
            <a:p>
              <a:r>
                <a:rPr lang="en-US" dirty="0"/>
                <a:t>5mm</a:t>
              </a:r>
            </a:p>
          </p:txBody>
        </p:sp>
        <p:sp>
          <p:nvSpPr>
            <p:cNvPr id="53" name="TextBox 52"/>
            <p:cNvSpPr txBox="1"/>
            <p:nvPr/>
          </p:nvSpPr>
          <p:spPr>
            <a:xfrm>
              <a:off x="151141" y="2359908"/>
              <a:ext cx="431208"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895nm</a:t>
              </a:r>
            </a:p>
          </p:txBody>
        </p:sp>
        <p:sp>
          <p:nvSpPr>
            <p:cNvPr id="54" name="TextBox 53"/>
            <p:cNvSpPr txBox="1"/>
            <p:nvPr/>
          </p:nvSpPr>
          <p:spPr>
            <a:xfrm>
              <a:off x="501439" y="4107131"/>
              <a:ext cx="535403"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athcad UniMath"/>
                </a:rPr>
                <a:t>≅</a:t>
              </a:r>
              <a:r>
                <a:rPr lang="en-US" sz="1100" dirty="0">
                  <a:solidFill>
                    <a:schemeClr val="tx2"/>
                  </a:solidFill>
                  <a:latin typeface="+mn-lt"/>
                </a:rPr>
                <a:t>774nm</a:t>
              </a:r>
            </a:p>
          </p:txBody>
        </p:sp>
      </p:grpSp>
      <p:grpSp>
        <p:nvGrpSpPr>
          <p:cNvPr id="87" name="Group 86"/>
          <p:cNvGrpSpPr/>
          <p:nvPr/>
        </p:nvGrpSpPr>
        <p:grpSpPr>
          <a:xfrm>
            <a:off x="4507355" y="1083483"/>
            <a:ext cx="4242600" cy="3702801"/>
            <a:chOff x="151141" y="1083483"/>
            <a:chExt cx="4242600" cy="3702801"/>
          </a:xfrm>
        </p:grpSpPr>
        <p:grpSp>
          <p:nvGrpSpPr>
            <p:cNvPr id="89" name="Group 88"/>
            <p:cNvGrpSpPr/>
            <p:nvPr/>
          </p:nvGrpSpPr>
          <p:grpSpPr>
            <a:xfrm>
              <a:off x="735022" y="1412809"/>
              <a:ext cx="3017520" cy="3017520"/>
              <a:chOff x="735023" y="1415959"/>
              <a:chExt cx="3017520" cy="3017520"/>
            </a:xfrm>
          </p:grpSpPr>
          <p:grpSp>
            <p:nvGrpSpPr>
              <p:cNvPr id="112" name="Group 111"/>
              <p:cNvGrpSpPr/>
              <p:nvPr/>
            </p:nvGrpSpPr>
            <p:grpSpPr>
              <a:xfrm>
                <a:off x="735023" y="1415959"/>
                <a:ext cx="3017520" cy="3017520"/>
                <a:chOff x="735023" y="1422259"/>
                <a:chExt cx="3017520" cy="3017520"/>
              </a:xfrm>
            </p:grpSpPr>
            <p:sp>
              <p:nvSpPr>
                <p:cNvPr id="116" name="Arc 115"/>
                <p:cNvSpPr/>
                <p:nvPr/>
              </p:nvSpPr>
              <p:spPr>
                <a:xfrm>
                  <a:off x="735023" y="1422259"/>
                  <a:ext cx="3017520" cy="3017520"/>
                </a:xfrm>
                <a:prstGeom prst="arc">
                  <a:avLst>
                    <a:gd name="adj1" fmla="val 14533623"/>
                    <a:gd name="adj2" fmla="val 18258779"/>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35023" y="1422259"/>
                  <a:ext cx="3017520" cy="3017520"/>
                </a:xfrm>
                <a:prstGeom prst="arc">
                  <a:avLst>
                    <a:gd name="adj1" fmla="val 14199548"/>
                    <a:gd name="adj2" fmla="val 14573313"/>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3" name="Group 112"/>
              <p:cNvGrpSpPr/>
              <p:nvPr/>
            </p:nvGrpSpPr>
            <p:grpSpPr>
              <a:xfrm>
                <a:off x="735023" y="1415959"/>
                <a:ext cx="3017520" cy="3017520"/>
                <a:chOff x="851333" y="1376793"/>
                <a:chExt cx="3017520" cy="3017520"/>
              </a:xfrm>
            </p:grpSpPr>
            <p:sp>
              <p:nvSpPr>
                <p:cNvPr id="114" name="Arc 113"/>
                <p:cNvSpPr/>
                <p:nvPr/>
              </p:nvSpPr>
              <p:spPr>
                <a:xfrm rot="5400000">
                  <a:off x="851333" y="1376793"/>
                  <a:ext cx="3017520" cy="3017520"/>
                </a:xfrm>
                <a:prstGeom prst="arc">
                  <a:avLst>
                    <a:gd name="adj1" fmla="val 14199548"/>
                    <a:gd name="adj2" fmla="val 17413680"/>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rot="5400000">
                  <a:off x="851333" y="1376793"/>
                  <a:ext cx="3017520" cy="3017520"/>
                </a:xfrm>
                <a:prstGeom prst="arc">
                  <a:avLst>
                    <a:gd name="adj1" fmla="val 17452585"/>
                    <a:gd name="adj2" fmla="val 18258779"/>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90" name="Group 89"/>
            <p:cNvGrpSpPr/>
            <p:nvPr/>
          </p:nvGrpSpPr>
          <p:grpSpPr>
            <a:xfrm rot="10800000">
              <a:off x="735023" y="1412809"/>
              <a:ext cx="3017520" cy="3017520"/>
              <a:chOff x="735023" y="1415959"/>
              <a:chExt cx="3017520" cy="3017520"/>
            </a:xfrm>
          </p:grpSpPr>
          <p:grpSp>
            <p:nvGrpSpPr>
              <p:cNvPr id="106" name="Group 105"/>
              <p:cNvGrpSpPr/>
              <p:nvPr/>
            </p:nvGrpSpPr>
            <p:grpSpPr>
              <a:xfrm>
                <a:off x="735023" y="1415959"/>
                <a:ext cx="3017520" cy="3017520"/>
                <a:chOff x="735023" y="1422259"/>
                <a:chExt cx="3017520" cy="3017520"/>
              </a:xfrm>
            </p:grpSpPr>
            <p:sp>
              <p:nvSpPr>
                <p:cNvPr id="110" name="Arc 109"/>
                <p:cNvSpPr/>
                <p:nvPr/>
              </p:nvSpPr>
              <p:spPr>
                <a:xfrm>
                  <a:off x="735023" y="1422259"/>
                  <a:ext cx="3017520" cy="3017520"/>
                </a:xfrm>
                <a:prstGeom prst="arc">
                  <a:avLst>
                    <a:gd name="adj1" fmla="val 14533623"/>
                    <a:gd name="adj2" fmla="val 18258779"/>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35023" y="1422259"/>
                  <a:ext cx="3017520" cy="3017520"/>
                </a:xfrm>
                <a:prstGeom prst="arc">
                  <a:avLst>
                    <a:gd name="adj1" fmla="val 14199548"/>
                    <a:gd name="adj2" fmla="val 14573313"/>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7" name="Group 106"/>
              <p:cNvGrpSpPr/>
              <p:nvPr/>
            </p:nvGrpSpPr>
            <p:grpSpPr>
              <a:xfrm>
                <a:off x="735023" y="1415959"/>
                <a:ext cx="3017520" cy="3017520"/>
                <a:chOff x="851333" y="1376793"/>
                <a:chExt cx="3017520" cy="3017520"/>
              </a:xfrm>
            </p:grpSpPr>
            <p:sp>
              <p:nvSpPr>
                <p:cNvPr id="108" name="Arc 107"/>
                <p:cNvSpPr/>
                <p:nvPr/>
              </p:nvSpPr>
              <p:spPr>
                <a:xfrm rot="5400000">
                  <a:off x="851333" y="1376793"/>
                  <a:ext cx="3017520" cy="3017520"/>
                </a:xfrm>
                <a:prstGeom prst="arc">
                  <a:avLst>
                    <a:gd name="adj1" fmla="val 14199548"/>
                    <a:gd name="adj2" fmla="val 17413680"/>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rot="5400000">
                  <a:off x="851333" y="1376793"/>
                  <a:ext cx="3017520" cy="3017520"/>
                </a:xfrm>
                <a:prstGeom prst="arc">
                  <a:avLst>
                    <a:gd name="adj1" fmla="val 17452585"/>
                    <a:gd name="adj2" fmla="val 18258779"/>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cxnSp>
          <p:nvCxnSpPr>
            <p:cNvPr id="91" name="Straight Arrow Connector 90"/>
            <p:cNvCxnSpPr/>
            <p:nvPr/>
          </p:nvCxnSpPr>
          <p:spPr>
            <a:xfrm flipH="1">
              <a:off x="1346031" y="1249641"/>
              <a:ext cx="191750" cy="0"/>
            </a:xfrm>
            <a:prstGeom prst="straightConnector1">
              <a:avLst/>
            </a:prstGeom>
            <a:ln w="95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3915931" y="3488707"/>
              <a:ext cx="0" cy="312856"/>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252446" y="1083483"/>
              <a:ext cx="285335" cy="153888"/>
            </a:xfrm>
            <a:prstGeom prst="rect">
              <a:avLst/>
            </a:prstGeom>
            <a:noFill/>
          </p:spPr>
          <p:txBody>
            <a:bodyPr wrap="none" lIns="0" tIns="0" rIns="0" bIns="0" rtlCol="0">
              <a:spAutoFit/>
            </a:bodyPr>
            <a:lstStyle/>
            <a:p>
              <a:pPr>
                <a:spcAft>
                  <a:spcPts val="900"/>
                </a:spcAft>
              </a:pPr>
              <a:r>
                <a:rPr lang="en-US" sz="1000" dirty="0">
                  <a:latin typeface="+mn-lt"/>
                </a:rPr>
                <a:t>2mm</a:t>
              </a:r>
            </a:p>
          </p:txBody>
        </p:sp>
        <p:sp>
          <p:nvSpPr>
            <p:cNvPr id="94" name="TextBox 93"/>
            <p:cNvSpPr txBox="1"/>
            <p:nvPr/>
          </p:nvSpPr>
          <p:spPr>
            <a:xfrm rot="16200000">
              <a:off x="3900016" y="3581951"/>
              <a:ext cx="285335" cy="153888"/>
            </a:xfrm>
            <a:prstGeom prst="rect">
              <a:avLst/>
            </a:prstGeom>
            <a:noFill/>
          </p:spPr>
          <p:txBody>
            <a:bodyPr wrap="none" lIns="0" tIns="0" rIns="0" bIns="0" rtlCol="0">
              <a:spAutoFit/>
            </a:bodyPr>
            <a:lstStyle>
              <a:defPPr>
                <a:defRPr lang="en-US"/>
              </a:defPPr>
              <a:lvl1pPr>
                <a:spcAft>
                  <a:spcPts val="900"/>
                </a:spcAft>
                <a:defRPr sz="1000">
                  <a:latin typeface="+mn-lt"/>
                </a:defRPr>
              </a:lvl1pPr>
            </a:lstStyle>
            <a:p>
              <a:r>
                <a:rPr lang="en-US" dirty="0"/>
                <a:t>5mm</a:t>
              </a:r>
            </a:p>
          </p:txBody>
        </p:sp>
        <p:sp>
          <p:nvSpPr>
            <p:cNvPr id="95" name="TextBox 94"/>
            <p:cNvSpPr txBox="1"/>
            <p:nvPr/>
          </p:nvSpPr>
          <p:spPr>
            <a:xfrm>
              <a:off x="1036842" y="1263541"/>
              <a:ext cx="431208"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410nm</a:t>
              </a:r>
            </a:p>
          </p:txBody>
        </p:sp>
        <p:sp>
          <p:nvSpPr>
            <p:cNvPr id="96" name="TextBox 95"/>
            <p:cNvSpPr txBox="1"/>
            <p:nvPr/>
          </p:nvSpPr>
          <p:spPr>
            <a:xfrm>
              <a:off x="3845514" y="3319095"/>
              <a:ext cx="548227"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652.5nm</a:t>
              </a:r>
            </a:p>
          </p:txBody>
        </p:sp>
        <p:sp>
          <p:nvSpPr>
            <p:cNvPr id="97" name="TextBox 96"/>
            <p:cNvSpPr txBox="1"/>
            <p:nvPr/>
          </p:nvSpPr>
          <p:spPr>
            <a:xfrm>
              <a:off x="3458466" y="1549668"/>
              <a:ext cx="535403"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athcad UniMath"/>
                </a:rPr>
                <a:t>≅</a:t>
              </a:r>
              <a:r>
                <a:rPr lang="en-US" sz="1100" dirty="0">
                  <a:solidFill>
                    <a:schemeClr val="tx2"/>
                  </a:solidFill>
                  <a:latin typeface="+mn-lt"/>
                </a:rPr>
                <a:t>531nm</a:t>
              </a:r>
            </a:p>
          </p:txBody>
        </p:sp>
        <p:sp>
          <p:nvSpPr>
            <p:cNvPr id="98" name="TextBox 97"/>
            <p:cNvSpPr txBox="1"/>
            <p:nvPr/>
          </p:nvSpPr>
          <p:spPr>
            <a:xfrm>
              <a:off x="3845514" y="3319430"/>
              <a:ext cx="548227"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652.5nm</a:t>
              </a:r>
            </a:p>
          </p:txBody>
        </p:sp>
        <p:cxnSp>
          <p:nvCxnSpPr>
            <p:cNvPr id="99" name="Straight Arrow Connector 98"/>
            <p:cNvCxnSpPr/>
            <p:nvPr/>
          </p:nvCxnSpPr>
          <p:spPr>
            <a:xfrm flipH="1">
              <a:off x="3023540" y="4603107"/>
              <a:ext cx="191750" cy="0"/>
            </a:xfrm>
            <a:prstGeom prst="straightConnector1">
              <a:avLst/>
            </a:prstGeom>
            <a:ln w="9525">
              <a:solidFill>
                <a:schemeClr val="tx1"/>
              </a:solidFill>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2929955" y="4439113"/>
              <a:ext cx="285335" cy="153888"/>
            </a:xfrm>
            <a:prstGeom prst="rect">
              <a:avLst/>
            </a:prstGeom>
            <a:noFill/>
          </p:spPr>
          <p:txBody>
            <a:bodyPr wrap="none" lIns="0" tIns="0" rIns="0" bIns="0" rtlCol="0">
              <a:spAutoFit/>
            </a:bodyPr>
            <a:lstStyle/>
            <a:p>
              <a:pPr>
                <a:spcAft>
                  <a:spcPts val="900"/>
                </a:spcAft>
              </a:pPr>
              <a:r>
                <a:rPr lang="en-US" sz="1000" dirty="0">
                  <a:latin typeface="+mn-lt"/>
                </a:rPr>
                <a:t>2mm</a:t>
              </a:r>
            </a:p>
          </p:txBody>
        </p:sp>
        <p:sp>
          <p:nvSpPr>
            <p:cNvPr id="101" name="TextBox 100"/>
            <p:cNvSpPr txBox="1"/>
            <p:nvPr/>
          </p:nvSpPr>
          <p:spPr>
            <a:xfrm>
              <a:off x="2714351" y="4617007"/>
              <a:ext cx="548227"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652.5nm</a:t>
              </a:r>
            </a:p>
          </p:txBody>
        </p:sp>
        <p:cxnSp>
          <p:nvCxnSpPr>
            <p:cNvPr id="102" name="Straight Arrow Connector 101"/>
            <p:cNvCxnSpPr/>
            <p:nvPr/>
          </p:nvCxnSpPr>
          <p:spPr>
            <a:xfrm flipH="1">
              <a:off x="554329" y="2045725"/>
              <a:ext cx="0" cy="312856"/>
            </a:xfrm>
            <a:prstGeom prst="straightConnector1">
              <a:avLst/>
            </a:prstGeom>
            <a:ln w="9525">
              <a:solidFill>
                <a:schemeClr val="tx1"/>
              </a:solidFill>
              <a:headEnd type="arrow" w="sm" len="sm"/>
              <a:tailEnd type="non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rot="16200000">
              <a:off x="309806" y="2138969"/>
              <a:ext cx="285335" cy="153888"/>
            </a:xfrm>
            <a:prstGeom prst="rect">
              <a:avLst/>
            </a:prstGeom>
            <a:noFill/>
          </p:spPr>
          <p:txBody>
            <a:bodyPr wrap="none" lIns="0" tIns="0" rIns="0" bIns="0" rtlCol="0">
              <a:spAutoFit/>
            </a:bodyPr>
            <a:lstStyle>
              <a:defPPr>
                <a:defRPr lang="en-US"/>
              </a:defPPr>
              <a:lvl1pPr>
                <a:spcAft>
                  <a:spcPts val="900"/>
                </a:spcAft>
                <a:defRPr sz="1000">
                  <a:latin typeface="+mn-lt"/>
                </a:defRPr>
              </a:lvl1pPr>
            </a:lstStyle>
            <a:p>
              <a:r>
                <a:rPr lang="en-US" dirty="0"/>
                <a:t>5mm</a:t>
              </a:r>
            </a:p>
          </p:txBody>
        </p:sp>
        <p:sp>
          <p:nvSpPr>
            <p:cNvPr id="104" name="TextBox 103"/>
            <p:cNvSpPr txBox="1"/>
            <p:nvPr/>
          </p:nvSpPr>
          <p:spPr>
            <a:xfrm>
              <a:off x="151141" y="2359908"/>
              <a:ext cx="431208"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895nm</a:t>
              </a:r>
            </a:p>
          </p:txBody>
        </p:sp>
        <p:sp>
          <p:nvSpPr>
            <p:cNvPr id="105" name="TextBox 104"/>
            <p:cNvSpPr txBox="1"/>
            <p:nvPr/>
          </p:nvSpPr>
          <p:spPr>
            <a:xfrm>
              <a:off x="501439" y="4107131"/>
              <a:ext cx="535403"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athcad UniMath"/>
                </a:rPr>
                <a:t>≅</a:t>
              </a:r>
              <a:r>
                <a:rPr lang="en-US" sz="1100" dirty="0">
                  <a:solidFill>
                    <a:schemeClr val="tx2"/>
                  </a:solidFill>
                  <a:latin typeface="+mn-lt"/>
                </a:rPr>
                <a:t>774nm</a:t>
              </a:r>
            </a:p>
          </p:txBody>
        </p:sp>
      </p:grpSp>
      <p:sp>
        <p:nvSpPr>
          <p:cNvPr id="118" name="TextBox 117"/>
          <p:cNvSpPr txBox="1"/>
          <p:nvPr/>
        </p:nvSpPr>
        <p:spPr>
          <a:xfrm>
            <a:off x="2806505" y="970671"/>
            <a:ext cx="483017" cy="276999"/>
          </a:xfrm>
          <a:prstGeom prst="rect">
            <a:avLst/>
          </a:prstGeom>
          <a:noFill/>
        </p:spPr>
        <p:txBody>
          <a:bodyPr wrap="none" lIns="0" tIns="0" rIns="0" bIns="0" rtlCol="0">
            <a:spAutoFit/>
          </a:bodyPr>
          <a:lstStyle/>
          <a:p>
            <a:pPr>
              <a:spcAft>
                <a:spcPts val="900"/>
              </a:spcAft>
            </a:pPr>
            <a:r>
              <a:rPr lang="en-US" sz="1800" dirty="0">
                <a:solidFill>
                  <a:schemeClr val="tx2"/>
                </a:solidFill>
                <a:latin typeface="+mn-lt"/>
              </a:rPr>
              <a:t>LWP</a:t>
            </a:r>
          </a:p>
        </p:txBody>
      </p:sp>
      <p:sp>
        <p:nvSpPr>
          <p:cNvPr id="119" name="TextBox 118"/>
          <p:cNvSpPr txBox="1"/>
          <p:nvPr/>
        </p:nvSpPr>
        <p:spPr>
          <a:xfrm>
            <a:off x="7377283" y="1021927"/>
            <a:ext cx="525785" cy="276999"/>
          </a:xfrm>
          <a:prstGeom prst="rect">
            <a:avLst/>
          </a:prstGeom>
          <a:noFill/>
        </p:spPr>
        <p:txBody>
          <a:bodyPr wrap="none" lIns="0" tIns="0" rIns="0" bIns="0" rtlCol="0">
            <a:spAutoFit/>
          </a:bodyPr>
          <a:lstStyle/>
          <a:p>
            <a:pPr>
              <a:spcAft>
                <a:spcPts val="900"/>
              </a:spcAft>
            </a:pPr>
            <a:r>
              <a:rPr lang="en-US" dirty="0">
                <a:solidFill>
                  <a:schemeClr val="tx2"/>
                </a:solidFill>
                <a:latin typeface="+mn-lt"/>
              </a:rPr>
              <a:t>S</a:t>
            </a:r>
            <a:r>
              <a:rPr lang="en-US" sz="1800" dirty="0">
                <a:solidFill>
                  <a:schemeClr val="tx2"/>
                </a:solidFill>
                <a:latin typeface="+mn-lt"/>
              </a:rPr>
              <a:t>WP</a:t>
            </a:r>
          </a:p>
        </p:txBody>
      </p:sp>
    </p:spTree>
    <p:extLst>
      <p:ext uri="{BB962C8B-B14F-4D97-AF65-F5344CB8AC3E}">
        <p14:creationId xmlns:p14="http://schemas.microsoft.com/office/powerpoint/2010/main" val="2986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dirty="0"/>
              <a:t>1715.4</a:t>
            </a:r>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12</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YS SE CL XWP MOTOR ASSY</a:t>
            </a:r>
          </a:p>
        </p:txBody>
      </p:sp>
      <p:sp>
        <p:nvSpPr>
          <p:cNvPr id="7" name="Text Placeholder 6"/>
          <p:cNvSpPr>
            <a:spLocks noGrp="1"/>
          </p:cNvSpPr>
          <p:nvPr>
            <p:ph type="body" sz="quarter" idx="14"/>
          </p:nvPr>
        </p:nvSpPr>
        <p:spPr/>
        <p:txBody>
          <a:bodyPr/>
          <a:lstStyle/>
          <a:p>
            <a:r>
              <a:rPr lang="en-US" dirty="0"/>
              <a:t>Motor layout</a:t>
            </a:r>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7043" y="839634"/>
            <a:ext cx="4426957" cy="4215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278" b="99361" l="832" r="96839"/>
                    </a14:imgEffect>
                  </a14:imgLayer>
                </a14:imgProps>
              </a:ext>
              <a:ext uri="{28A0092B-C50C-407E-A947-70E740481C1C}">
                <a14:useLocalDpi xmlns:a14="http://schemas.microsoft.com/office/drawing/2010/main" val="0"/>
              </a:ext>
            </a:extLst>
          </a:blip>
          <a:srcRect/>
          <a:stretch>
            <a:fillRect/>
          </a:stretch>
        </p:blipFill>
        <p:spPr bwMode="auto">
          <a:xfrm>
            <a:off x="334229" y="898708"/>
            <a:ext cx="2622625" cy="4097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1187" t="-3275" r="-704" b="-3433"/>
          <a:stretch/>
        </p:blipFill>
        <p:spPr bwMode="auto">
          <a:xfrm>
            <a:off x="2511657" y="3514326"/>
            <a:ext cx="2268447" cy="13621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370169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sml.com\eu\shared\nl012000\WWW\yieldstar\MDEV-applications\2173-0004-Yieldstar_375F_Source\11_Pictures\2017-04-10_CLM_assembly\IMG_190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25710"/>
            <a:ext cx="5623720" cy="421779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noProof="0" dirty="0"/>
              <a:t>1715.4</a:t>
            </a:r>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13</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YS SE CL XWP MOTOR ASSY</a:t>
            </a:r>
          </a:p>
        </p:txBody>
      </p:sp>
      <p:sp>
        <p:nvSpPr>
          <p:cNvPr id="7" name="Text Placeholder 6"/>
          <p:cNvSpPr>
            <a:spLocks noGrp="1"/>
          </p:cNvSpPr>
          <p:nvPr>
            <p:ph type="body" sz="quarter" idx="14"/>
          </p:nvPr>
        </p:nvSpPr>
        <p:spPr/>
        <p:txBody>
          <a:bodyPr/>
          <a:lstStyle/>
          <a:p>
            <a:r>
              <a:rPr lang="en-US" dirty="0"/>
              <a:t>First filter wheels mounted on motor </a:t>
            </a:r>
            <a:r>
              <a:rPr lang="en-US" dirty="0" err="1"/>
              <a:t>assy</a:t>
            </a:r>
            <a:endParaRPr lang="en-US" dirty="0"/>
          </a:p>
        </p:txBody>
      </p:sp>
      <p:sp>
        <p:nvSpPr>
          <p:cNvPr id="12" name="Rectangle 11"/>
          <p:cNvSpPr/>
          <p:nvPr/>
        </p:nvSpPr>
        <p:spPr>
          <a:xfrm>
            <a:off x="2759081" y="925710"/>
            <a:ext cx="2864639" cy="4217790"/>
          </a:xfrm>
          <a:prstGeom prst="rect">
            <a:avLst/>
          </a:prstGeom>
          <a:gradFill flip="none" rotWithShape="1">
            <a:gsLst>
              <a:gs pos="0">
                <a:schemeClr val="bg1"/>
              </a:gs>
              <a:gs pos="100000">
                <a:schemeClr val="bg1">
                  <a:alpha val="0"/>
                </a:schemeClr>
              </a:gs>
            </a:gsLst>
            <a:lin ang="10800000" scaled="0"/>
            <a:tileRect/>
          </a:gra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5124" name="Picture 4"/>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7" b="100000" l="1523" r="98883">
                        <a14:foregroundMark x1="39797" y1="24307" x2="39797" y2="24307"/>
                        <a14:foregroundMark x1="40000" y1="19723" x2="40000" y2="19723"/>
                        <a14:foregroundMark x1="36548" y1="20256" x2="36548" y2="20256"/>
                        <a14:foregroundMark x1="32690" y1="16844" x2="32690" y2="16844"/>
                        <a14:foregroundMark x1="29848" y1="17910" x2="29848" y2="17910"/>
                        <a14:foregroundMark x1="43553" y1="14286" x2="43553" y2="14286"/>
                        <a14:foregroundMark x1="52690" y1="4797" x2="52690" y2="4797"/>
                        <a14:foregroundMark x1="50761" y1="6183" x2="50761" y2="6183"/>
                        <a14:foregroundMark x1="54213" y1="3092" x2="54213" y2="3092"/>
                        <a14:foregroundMark x1="58071" y1="3838" x2="58071" y2="3838"/>
                        <a14:foregroundMark x1="61320" y1="5864" x2="61320" y2="5864"/>
                        <a14:foregroundMark x1="62538" y1="13433" x2="62538" y2="13433"/>
                        <a14:foregroundMark x1="62437" y1="19190" x2="62437" y2="19190"/>
                        <a14:foregroundMark x1="58376" y1="13326" x2="58376" y2="13326"/>
                        <a14:foregroundMark x1="57360" y1="13433" x2="57360" y2="13433"/>
                        <a14:foregroundMark x1="56751" y1="12793" x2="56751" y2="12793"/>
                        <a14:foregroundMark x1="62843" y1="8849" x2="62843" y2="8849"/>
                        <a14:foregroundMark x1="62741" y1="11087" x2="62741" y2="11087"/>
                        <a14:foregroundMark x1="63249" y1="10448" x2="63655" y2="10235"/>
                        <a14:foregroundMark x1="63655" y1="7143" x2="63655" y2="7143"/>
                        <a14:foregroundMark x1="62843" y1="5011" x2="62843" y2="5011"/>
                        <a14:foregroundMark x1="60508" y1="2985" x2="60508" y2="2985"/>
                        <a14:foregroundMark x1="62437" y1="4264" x2="62437" y2="4264"/>
                        <a14:foregroundMark x1="63046" y1="3518" x2="63046" y2="3518"/>
                        <a14:foregroundMark x1="61726" y1="3518" x2="61726" y2="3518"/>
                        <a14:foregroundMark x1="52995" y1="2985" x2="52995" y2="2985"/>
                        <a14:foregroundMark x1="55127" y1="1919" x2="55127" y2="1919"/>
                        <a14:foregroundMark x1="56244" y1="2239" x2="56244" y2="2239"/>
                        <a14:foregroundMark x1="56954" y1="2239" x2="56954" y2="2239"/>
                        <a14:foregroundMark x1="51878" y1="14606" x2="51878" y2="14606"/>
                      </a14:backgroundRemoval>
                    </a14:imgEffect>
                  </a14:imgLayer>
                </a14:imgProps>
              </a:ext>
              <a:ext uri="{28A0092B-C50C-407E-A947-70E740481C1C}">
                <a14:useLocalDpi xmlns:a14="http://schemas.microsoft.com/office/drawing/2010/main" val="0"/>
              </a:ext>
            </a:extLst>
          </a:blip>
          <a:srcRect/>
          <a:stretch>
            <a:fillRect/>
          </a:stretch>
        </p:blipFill>
        <p:spPr bwMode="auto">
          <a:xfrm>
            <a:off x="4717043" y="839634"/>
            <a:ext cx="4426957" cy="4215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a:hlinkClick r:id="rId6" action="ppaction://hlinkfile"/>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444" b="99362" l="1310" r="99672">
                        <a14:backgroundMark x1="41851" y1="59056" x2="41851" y2="59056"/>
                        <a14:backgroundMark x1="39885" y1="71684" x2="39885" y2="71684"/>
                        <a14:backgroundMark x1="58640" y1="41837" x2="58640" y2="41837"/>
                      </a14:backgroundRemoval>
                    </a14:imgEffect>
                  </a14:imgLayer>
                </a14:imgProps>
              </a:ext>
              <a:ext uri="{28A0092B-C50C-407E-A947-70E740481C1C}">
                <a14:useLocalDpi xmlns:a14="http://schemas.microsoft.com/office/drawing/2010/main" val="0"/>
              </a:ext>
            </a:extLst>
          </a:blip>
          <a:srcRect/>
          <a:stretch>
            <a:fillRect/>
          </a:stretch>
        </p:blipFill>
        <p:spPr bwMode="auto">
          <a:xfrm>
            <a:off x="8442959" y="4711637"/>
            <a:ext cx="535305" cy="343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6551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dirty="0"/>
              <a:t>1715.4</a:t>
            </a:r>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14</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YS SE CL OPTICS ASSY</a:t>
            </a:r>
          </a:p>
        </p:txBody>
      </p:sp>
      <p:sp>
        <p:nvSpPr>
          <p:cNvPr id="7" name="Text Placeholder 6"/>
          <p:cNvSpPr>
            <a:spLocks noGrp="1"/>
          </p:cNvSpPr>
          <p:nvPr>
            <p:ph type="body" sz="quarter" idx="14"/>
          </p:nvPr>
        </p:nvSpPr>
        <p:spPr/>
        <p:txBody>
          <a:bodyPr/>
          <a:lstStyle/>
          <a:p>
            <a:r>
              <a:rPr lang="en-US" dirty="0"/>
              <a:t>Optical layout around moving filter wheels</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599" y="898708"/>
            <a:ext cx="5133077" cy="4158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278" b="99361" l="832" r="96839"/>
                    </a14:imgEffect>
                  </a14:imgLayer>
                </a14:imgProps>
              </a:ext>
              <a:ext uri="{28A0092B-C50C-407E-A947-70E740481C1C}">
                <a14:useLocalDpi xmlns:a14="http://schemas.microsoft.com/office/drawing/2010/main" val="0"/>
              </a:ext>
            </a:extLst>
          </a:blip>
          <a:srcRect/>
          <a:stretch>
            <a:fillRect/>
          </a:stretch>
        </p:blipFill>
        <p:spPr bwMode="auto">
          <a:xfrm>
            <a:off x="334229" y="898708"/>
            <a:ext cx="2622625" cy="4097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1187" t="-3275" r="-704" b="-3433"/>
          <a:stretch/>
        </p:blipFill>
        <p:spPr bwMode="auto">
          <a:xfrm>
            <a:off x="3089284" y="966619"/>
            <a:ext cx="2268447" cy="13621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357250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sml.com\eu\shared\nl012000\WWW\yieldstar\MDEV-applications\2173-0004-Yieldstar_375F_Source\11_Pictures\2017-04-07-OFA-adjustments\SAM_5819.JPG"/>
          <p:cNvPicPr>
            <a:picLocks noChangeAspect="1" noChangeArrowheads="1"/>
          </p:cNvPicPr>
          <p:nvPr/>
        </p:nvPicPr>
        <p:blipFill rotWithShape="1">
          <a:blip r:embed="rId2">
            <a:extLst>
              <a:ext uri="{28A0092B-C50C-407E-A947-70E740481C1C}">
                <a14:useLocalDpi xmlns:a14="http://schemas.microsoft.com/office/drawing/2010/main" val="0"/>
              </a:ext>
            </a:extLst>
          </a:blip>
          <a:srcRect l="22942" t="16493" r="-53" b="13407"/>
          <a:stretch/>
        </p:blipFill>
        <p:spPr bwMode="auto">
          <a:xfrm>
            <a:off x="-1" y="1114180"/>
            <a:ext cx="5909795" cy="402932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noProof="0" dirty="0"/>
              <a:t>1715.4</a:t>
            </a:r>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15</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YS SE CL OPTICS ASSY</a:t>
            </a:r>
          </a:p>
        </p:txBody>
      </p:sp>
      <p:sp>
        <p:nvSpPr>
          <p:cNvPr id="7" name="Text Placeholder 6"/>
          <p:cNvSpPr>
            <a:spLocks noGrp="1"/>
          </p:cNvSpPr>
          <p:nvPr>
            <p:ph type="body" sz="quarter" idx="14"/>
          </p:nvPr>
        </p:nvSpPr>
        <p:spPr/>
        <p:txBody>
          <a:bodyPr/>
          <a:lstStyle/>
          <a:p>
            <a:r>
              <a:rPr lang="en-US" dirty="0"/>
              <a:t>Fully assembled on main tool</a:t>
            </a:r>
          </a:p>
        </p:txBody>
      </p:sp>
      <p:sp>
        <p:nvSpPr>
          <p:cNvPr id="6" name="Rectangle 5"/>
          <p:cNvSpPr/>
          <p:nvPr/>
        </p:nvSpPr>
        <p:spPr>
          <a:xfrm>
            <a:off x="2600325" y="971550"/>
            <a:ext cx="3309469" cy="4171950"/>
          </a:xfrm>
          <a:prstGeom prst="rect">
            <a:avLst/>
          </a:prstGeom>
          <a:gradFill flip="none" rotWithShape="1">
            <a:gsLst>
              <a:gs pos="0">
                <a:schemeClr val="bg1"/>
              </a:gs>
              <a:gs pos="100000">
                <a:schemeClr val="bg1">
                  <a:alpha val="0"/>
                </a:schemeClr>
              </a:gs>
            </a:gsLst>
            <a:lin ang="10800000" scaled="0"/>
            <a:tileRect/>
          </a:gra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5123"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12" b="98655" l="727" r="98365">
                        <a14:foregroundMark x1="28792" y1="28587" x2="28792" y2="28587"/>
                        <a14:foregroundMark x1="33243" y1="27466" x2="33243" y2="27466"/>
                        <a14:foregroundMark x1="37148" y1="26345" x2="37148" y2="26345"/>
                        <a14:foregroundMark x1="80836" y1="35538" x2="80836" y2="35538"/>
                        <a14:foregroundMark x1="71935" y1="17265" x2="71935" y2="17265"/>
                        <a14:foregroundMark x1="5722" y1="51794" x2="5722" y2="51794"/>
                        <a14:foregroundMark x1="59946" y1="3251" x2="59946" y2="3251"/>
                        <a14:foregroundMark x1="56948" y1="2466" x2="56948" y2="2466"/>
                        <a14:foregroundMark x1="69846" y1="78924" x2="69846" y2="78924"/>
                      </a14:backgroundRemoval>
                    </a14:imgEffect>
                  </a14:imgLayer>
                </a14:imgProps>
              </a:ext>
              <a:ext uri="{28A0092B-C50C-407E-A947-70E740481C1C}">
                <a14:useLocalDpi xmlns:a14="http://schemas.microsoft.com/office/drawing/2010/main" val="0"/>
              </a:ext>
            </a:extLst>
          </a:blip>
          <a:srcRect/>
          <a:stretch>
            <a:fillRect/>
          </a:stretch>
        </p:blipFill>
        <p:spPr bwMode="auto">
          <a:xfrm>
            <a:off x="3657599" y="898708"/>
            <a:ext cx="5133077" cy="4158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5740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asml.com\eu\shared\nl012000\WWW\yieldstar\MDEV-applications\2173-0004-Yieldstar_375F_Source\11_Pictures\2017-04-04 Optical Asst assembly\IMG_187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6" y="1114179"/>
            <a:ext cx="6386513" cy="478988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noProof="0" dirty="0"/>
              <a:t>1715.4</a:t>
            </a:r>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16</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YS SE CL OPTICS ASSY</a:t>
            </a:r>
          </a:p>
        </p:txBody>
      </p:sp>
      <p:sp>
        <p:nvSpPr>
          <p:cNvPr id="7" name="Text Placeholder 6"/>
          <p:cNvSpPr>
            <a:spLocks noGrp="1"/>
          </p:cNvSpPr>
          <p:nvPr>
            <p:ph type="body" sz="quarter" idx="14"/>
          </p:nvPr>
        </p:nvSpPr>
        <p:spPr/>
        <p:txBody>
          <a:bodyPr/>
          <a:lstStyle/>
          <a:p>
            <a:r>
              <a:rPr lang="en-US" dirty="0"/>
              <a:t>Lens cell with leaf springs for thermal shocks during transport</a:t>
            </a:r>
          </a:p>
        </p:txBody>
      </p:sp>
      <p:sp>
        <p:nvSpPr>
          <p:cNvPr id="6" name="Rectangle 5"/>
          <p:cNvSpPr/>
          <p:nvPr/>
        </p:nvSpPr>
        <p:spPr>
          <a:xfrm>
            <a:off x="2386005" y="971550"/>
            <a:ext cx="3309469" cy="4171950"/>
          </a:xfrm>
          <a:prstGeom prst="rect">
            <a:avLst/>
          </a:prstGeom>
          <a:gradFill flip="none" rotWithShape="1">
            <a:gsLst>
              <a:gs pos="0">
                <a:schemeClr val="bg1"/>
              </a:gs>
              <a:gs pos="100000">
                <a:schemeClr val="bg1">
                  <a:alpha val="0"/>
                </a:schemeClr>
              </a:gs>
            </a:gsLst>
            <a:lin ang="10800000" scaled="0"/>
            <a:tileRect/>
          </a:gra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5123"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12" b="98655" l="727" r="98365">
                        <a14:foregroundMark x1="28792" y1="28587" x2="28792" y2="28587"/>
                        <a14:foregroundMark x1="33243" y1="27466" x2="33243" y2="27466"/>
                        <a14:foregroundMark x1="37148" y1="26345" x2="37148" y2="26345"/>
                        <a14:foregroundMark x1="80836" y1="35538" x2="80836" y2="35538"/>
                        <a14:foregroundMark x1="71935" y1="17265" x2="71935" y2="17265"/>
                        <a14:foregroundMark x1="5722" y1="51794" x2="5722" y2="51794"/>
                        <a14:foregroundMark x1="59946" y1="3251" x2="59946" y2="3251"/>
                        <a14:foregroundMark x1="56948" y1="2466" x2="56948" y2="2466"/>
                        <a14:foregroundMark x1="69846" y1="78924" x2="69846" y2="78924"/>
                      </a14:backgroundRemoval>
                    </a14:imgEffect>
                  </a14:imgLayer>
                </a14:imgProps>
              </a:ext>
              <a:ext uri="{28A0092B-C50C-407E-A947-70E740481C1C}">
                <a14:useLocalDpi xmlns:a14="http://schemas.microsoft.com/office/drawing/2010/main" val="0"/>
              </a:ext>
            </a:extLst>
          </a:blip>
          <a:srcRect/>
          <a:stretch>
            <a:fillRect/>
          </a:stretch>
        </p:blipFill>
        <p:spPr bwMode="auto">
          <a:xfrm>
            <a:off x="3657599" y="898708"/>
            <a:ext cx="5133077" cy="4158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2718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asml.com\eu\shared\nl012000\WWW\yieldstar\MDEV-applications\2173-0004-Yieldstar_375F_Source\11_Pictures\2017-04-04 Optical Asst assembly\IMG_18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7" y="1114177"/>
            <a:ext cx="6672267" cy="500420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noProof="0" dirty="0"/>
              <a:t>1715.4</a:t>
            </a:r>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17</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YS SE CL OPTICS ASSY</a:t>
            </a:r>
          </a:p>
        </p:txBody>
      </p:sp>
      <p:sp>
        <p:nvSpPr>
          <p:cNvPr id="7" name="Text Placeholder 6"/>
          <p:cNvSpPr>
            <a:spLocks noGrp="1"/>
          </p:cNvSpPr>
          <p:nvPr>
            <p:ph type="body" sz="quarter" idx="14"/>
          </p:nvPr>
        </p:nvSpPr>
        <p:spPr/>
        <p:txBody>
          <a:bodyPr/>
          <a:lstStyle/>
          <a:p>
            <a:r>
              <a:rPr lang="en-US" dirty="0"/>
              <a:t>Placing of first mirror</a:t>
            </a:r>
          </a:p>
        </p:txBody>
      </p:sp>
      <p:sp>
        <p:nvSpPr>
          <p:cNvPr id="6" name="Rectangle 5"/>
          <p:cNvSpPr/>
          <p:nvPr/>
        </p:nvSpPr>
        <p:spPr>
          <a:xfrm>
            <a:off x="2828925" y="971550"/>
            <a:ext cx="2071685" cy="4171950"/>
          </a:xfrm>
          <a:prstGeom prst="rect">
            <a:avLst/>
          </a:prstGeom>
          <a:gradFill flip="none" rotWithShape="1">
            <a:gsLst>
              <a:gs pos="0">
                <a:schemeClr val="bg1"/>
              </a:gs>
              <a:gs pos="100000">
                <a:schemeClr val="bg1">
                  <a:alpha val="0"/>
                </a:schemeClr>
              </a:gs>
            </a:gsLst>
            <a:lin ang="10800000" scaled="0"/>
            <a:tileRect/>
          </a:gra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5123"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12" b="98655" l="727" r="98365">
                        <a14:foregroundMark x1="28792" y1="28587" x2="28792" y2="28587"/>
                        <a14:foregroundMark x1="33243" y1="27466" x2="33243" y2="27466"/>
                        <a14:foregroundMark x1="37148" y1="26345" x2="37148" y2="26345"/>
                        <a14:foregroundMark x1="80836" y1="35538" x2="80836" y2="35538"/>
                        <a14:foregroundMark x1="71935" y1="17265" x2="71935" y2="17265"/>
                        <a14:foregroundMark x1="5722" y1="51794" x2="5722" y2="51794"/>
                        <a14:foregroundMark x1="59946" y1="3251" x2="59946" y2="3251"/>
                        <a14:foregroundMark x1="56948" y1="2466" x2="56948" y2="2466"/>
                        <a14:foregroundMark x1="69846" y1="78924" x2="69846" y2="78924"/>
                      </a14:backgroundRemoval>
                    </a14:imgEffect>
                  </a14:imgLayer>
                </a14:imgProps>
              </a:ext>
              <a:ext uri="{28A0092B-C50C-407E-A947-70E740481C1C}">
                <a14:useLocalDpi xmlns:a14="http://schemas.microsoft.com/office/drawing/2010/main" val="0"/>
              </a:ext>
            </a:extLst>
          </a:blip>
          <a:srcRect/>
          <a:stretch>
            <a:fillRect/>
          </a:stretch>
        </p:blipFill>
        <p:spPr bwMode="auto">
          <a:xfrm>
            <a:off x="3657599" y="898708"/>
            <a:ext cx="5133077" cy="4158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5475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asml.com\eu\shared\nl012000\WWW\yieldstar\MDEV-applications\2173-0004-Yieldstar_375F_Source\11_Pictures\2017-04-04 Optical Asst assembly\IMG_188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67" y="1114179"/>
            <a:ext cx="6330944" cy="474820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noProof="0" dirty="0"/>
              <a:t>1715.4</a:t>
            </a:r>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18</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YS SE CL OPTICS ASSY</a:t>
            </a:r>
          </a:p>
        </p:txBody>
      </p:sp>
      <p:sp>
        <p:nvSpPr>
          <p:cNvPr id="7" name="Text Placeholder 6"/>
          <p:cNvSpPr>
            <a:spLocks noGrp="1"/>
          </p:cNvSpPr>
          <p:nvPr>
            <p:ph type="body" sz="quarter" idx="14"/>
          </p:nvPr>
        </p:nvSpPr>
        <p:spPr/>
        <p:txBody>
          <a:bodyPr/>
          <a:lstStyle/>
          <a:p>
            <a:r>
              <a:rPr lang="en-US" dirty="0"/>
              <a:t>Springs holding mirrors and beam splitters on pads</a:t>
            </a:r>
          </a:p>
        </p:txBody>
      </p:sp>
      <p:sp>
        <p:nvSpPr>
          <p:cNvPr id="6" name="Rectangle 5"/>
          <p:cNvSpPr/>
          <p:nvPr/>
        </p:nvSpPr>
        <p:spPr>
          <a:xfrm>
            <a:off x="2386006" y="971550"/>
            <a:ext cx="3165472" cy="4171950"/>
          </a:xfrm>
          <a:prstGeom prst="rect">
            <a:avLst/>
          </a:prstGeom>
          <a:gradFill flip="none" rotWithShape="1">
            <a:gsLst>
              <a:gs pos="0">
                <a:schemeClr val="bg1"/>
              </a:gs>
              <a:gs pos="100000">
                <a:schemeClr val="bg1">
                  <a:alpha val="0"/>
                </a:schemeClr>
              </a:gs>
            </a:gsLst>
            <a:lin ang="10800000" scaled="0"/>
            <a:tileRect/>
          </a:gra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5123"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12" b="98655" l="727" r="98365">
                        <a14:foregroundMark x1="28792" y1="28587" x2="28792" y2="28587"/>
                        <a14:foregroundMark x1="33243" y1="27466" x2="33243" y2="27466"/>
                        <a14:foregroundMark x1="37148" y1="26345" x2="37148" y2="26345"/>
                        <a14:foregroundMark x1="80836" y1="35538" x2="80836" y2="35538"/>
                        <a14:foregroundMark x1="71935" y1="17265" x2="71935" y2="17265"/>
                        <a14:foregroundMark x1="5722" y1="51794" x2="5722" y2="51794"/>
                        <a14:foregroundMark x1="59946" y1="3251" x2="59946" y2="3251"/>
                        <a14:foregroundMark x1="56948" y1="2466" x2="56948" y2="2466"/>
                        <a14:foregroundMark x1="69846" y1="78924" x2="69846" y2="78924"/>
                      </a14:backgroundRemoval>
                    </a14:imgEffect>
                  </a14:imgLayer>
                </a14:imgProps>
              </a:ext>
              <a:ext uri="{28A0092B-C50C-407E-A947-70E740481C1C}">
                <a14:useLocalDpi xmlns:a14="http://schemas.microsoft.com/office/drawing/2010/main" val="0"/>
              </a:ext>
            </a:extLst>
          </a:blip>
          <a:srcRect/>
          <a:stretch>
            <a:fillRect/>
          </a:stretch>
        </p:blipFill>
        <p:spPr bwMode="auto">
          <a:xfrm>
            <a:off x="3657599" y="898708"/>
            <a:ext cx="5133077" cy="4158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5475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descr="\\asml.com\eu\shared\nl012000\WWW\yieldstar\MDEV-applications\2173-0004-Yieldstar_375F_Source\11_Pictures\2017-03-17_ND_assy_assembly\IMG_5515.JPG"/>
          <p:cNvPicPr>
            <a:picLocks noChangeAspect="1" noChangeArrowheads="1"/>
          </p:cNvPicPr>
          <p:nvPr/>
        </p:nvPicPr>
        <p:blipFill rotWithShape="1">
          <a:blip r:embed="rId2">
            <a:extLst>
              <a:ext uri="{28A0092B-C50C-407E-A947-70E740481C1C}">
                <a14:useLocalDpi xmlns:a14="http://schemas.microsoft.com/office/drawing/2010/main" val="0"/>
              </a:ext>
            </a:extLst>
          </a:blip>
          <a:srcRect t="24205" b="-1157"/>
          <a:stretch/>
        </p:blipFill>
        <p:spPr bwMode="auto">
          <a:xfrm>
            <a:off x="-654444" y="1145489"/>
            <a:ext cx="7085724" cy="408945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noProof="0" dirty="0"/>
              <a:t>1715.4</a:t>
            </a:r>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19</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YS SE CL ND FLTR-MTR ASSY</a:t>
            </a:r>
          </a:p>
        </p:txBody>
      </p:sp>
      <p:sp>
        <p:nvSpPr>
          <p:cNvPr id="7" name="Text Placeholder 6"/>
          <p:cNvSpPr>
            <a:spLocks noGrp="1"/>
          </p:cNvSpPr>
          <p:nvPr>
            <p:ph type="body" sz="quarter" idx="14"/>
          </p:nvPr>
        </p:nvSpPr>
        <p:spPr/>
        <p:txBody>
          <a:bodyPr/>
          <a:lstStyle/>
          <a:p>
            <a:r>
              <a:rPr lang="en-US" dirty="0"/>
              <a:t>Attenuation of the light</a:t>
            </a:r>
          </a:p>
        </p:txBody>
      </p:sp>
      <p:sp>
        <p:nvSpPr>
          <p:cNvPr id="6" name="Rectangle 5"/>
          <p:cNvSpPr/>
          <p:nvPr/>
        </p:nvSpPr>
        <p:spPr>
          <a:xfrm>
            <a:off x="2600960" y="1145488"/>
            <a:ext cx="3830320" cy="4356152"/>
          </a:xfrm>
          <a:prstGeom prst="rect">
            <a:avLst/>
          </a:prstGeom>
          <a:gradFill flip="none" rotWithShape="1">
            <a:gsLst>
              <a:gs pos="0">
                <a:schemeClr val="bg1"/>
              </a:gs>
              <a:gs pos="100000">
                <a:schemeClr val="bg1">
                  <a:alpha val="0"/>
                </a:schemeClr>
              </a:gs>
            </a:gsLst>
            <a:lin ang="10800000" scaled="0"/>
            <a:tileRect/>
          </a:gra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16386"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336" b="97775" l="2475" r="97327">
                        <a14:foregroundMark x1="93465" y1="90323" x2="93465" y2="90323"/>
                        <a14:foregroundMark x1="90693" y1="91324" x2="90693" y2="91324"/>
                        <a14:foregroundMark x1="90099" y1="89989" x2="90099" y2="89989"/>
                        <a14:foregroundMark x1="91089" y1="89433" x2="91089" y2="89433"/>
                        <a14:foregroundMark x1="93960" y1="92436" x2="93960" y2="92436"/>
                        <a14:foregroundMark x1="95149" y1="93993" x2="95149" y2="93993"/>
                        <a14:foregroundMark x1="96337" y1="94105" x2="96337" y2="94105"/>
                        <a14:foregroundMark x1="96139" y1="91657" x2="96139" y2="91657"/>
                      </a14:backgroundRemoval>
                    </a14:imgEffect>
                  </a14:imgLayer>
                </a14:imgProps>
              </a:ext>
              <a:ext uri="{28A0092B-C50C-407E-A947-70E740481C1C}">
                <a14:useLocalDpi xmlns:a14="http://schemas.microsoft.com/office/drawing/2010/main" val="0"/>
              </a:ext>
            </a:extLst>
          </a:blip>
          <a:srcRect/>
          <a:stretch>
            <a:fillRect/>
          </a:stretch>
        </p:blipFill>
        <p:spPr bwMode="auto">
          <a:xfrm>
            <a:off x="4617179" y="1114180"/>
            <a:ext cx="4526822" cy="4029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a:hlinkClick r:id="rId5" action="ppaction://hlinkfile"/>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444" b="99362" l="1310" r="99672">
                        <a14:backgroundMark x1="41851" y1="59056" x2="41851" y2="59056"/>
                        <a14:backgroundMark x1="39885" y1="71684" x2="39885" y2="71684"/>
                        <a14:backgroundMark x1="58640" y1="41837" x2="58640" y2="41837"/>
                      </a14:backgroundRemoval>
                    </a14:imgEffect>
                  </a14:imgLayer>
                </a14:imgProps>
              </a:ext>
              <a:ext uri="{28A0092B-C50C-407E-A947-70E740481C1C}">
                <a14:useLocalDpi xmlns:a14="http://schemas.microsoft.com/office/drawing/2010/main" val="0"/>
              </a:ext>
            </a:extLst>
          </a:blip>
          <a:srcRect/>
          <a:stretch>
            <a:fillRect/>
          </a:stretch>
        </p:blipFill>
        <p:spPr bwMode="auto">
          <a:xfrm>
            <a:off x="8442959" y="4711637"/>
            <a:ext cx="535305" cy="343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427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p:cNvSpPr>
            <a:spLocks noGrp="1"/>
          </p:cNvSpPr>
          <p:nvPr>
            <p:ph type="body" sz="quarter" idx="14"/>
          </p:nvPr>
        </p:nvSpPr>
        <p:spPr/>
        <p:txBody>
          <a:bodyPr/>
          <a:lstStyle/>
          <a:p>
            <a:r>
              <a:rPr lang="en-GB" dirty="0"/>
              <a:t>Increasing stack thickness increases the swing curve behaviour however the stack complexity can also have an influence on “thin” stacks.</a:t>
            </a:r>
          </a:p>
        </p:txBody>
      </p:sp>
      <p:pic>
        <p:nvPicPr>
          <p:cNvPr id="35" name="Picture 3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8414" y="2301485"/>
            <a:ext cx="2707711" cy="1002757"/>
          </a:xfrm>
          <a:prstGeom prst="rect">
            <a:avLst/>
          </a:prstGeom>
          <a:noFill/>
          <a:ln>
            <a:solidFill>
              <a:schemeClr val="tx1">
                <a:lumMod val="75000"/>
              </a:schemeClr>
            </a:solidFill>
          </a:ln>
          <a:extLst/>
        </p:spPr>
      </p:pic>
      <p:sp>
        <p:nvSpPr>
          <p:cNvPr id="2" name="Title 1"/>
          <p:cNvSpPr>
            <a:spLocks noGrp="1"/>
          </p:cNvSpPr>
          <p:nvPr>
            <p:ph type="title"/>
          </p:nvPr>
        </p:nvSpPr>
        <p:spPr/>
        <p:txBody>
          <a:bodyPr/>
          <a:lstStyle/>
          <a:p>
            <a:r>
              <a:rPr lang="en-US" dirty="0"/>
              <a:t>Thick stacks make robust recipe determination difficult</a:t>
            </a:r>
          </a:p>
        </p:txBody>
      </p:sp>
      <p:sp>
        <p:nvSpPr>
          <p:cNvPr id="21" name="Text Placeholder 20"/>
          <p:cNvSpPr>
            <a:spLocks noGrp="1"/>
          </p:cNvSpPr>
          <p:nvPr>
            <p:ph type="body" sz="quarter" idx="13"/>
          </p:nvPr>
        </p:nvSpPr>
        <p:spPr/>
        <p:txBody>
          <a:bodyPr>
            <a:normAutofit fontScale="85000" lnSpcReduction="20000"/>
          </a:bodyPr>
          <a:lstStyle/>
          <a:p>
            <a:r>
              <a:rPr lang="en-US" dirty="0"/>
              <a:t>Known memory user cases (eF2X / D2H):</a:t>
            </a:r>
          </a:p>
          <a:p>
            <a:endParaRPr lang="en-GB" dirty="0"/>
          </a:p>
        </p:txBody>
      </p:sp>
      <p:pic>
        <p:nvPicPr>
          <p:cNvPr id="4" name="Picture 3"/>
          <p:cNvPicPr/>
          <p:nvPr/>
        </p:nvPicPr>
        <p:blipFill rotWithShape="1">
          <a:blip r:embed="rId4" cstate="print">
            <a:extLst>
              <a:ext uri="{28A0092B-C50C-407E-A947-70E740481C1C}">
                <a14:useLocalDpi xmlns:a14="http://schemas.microsoft.com/office/drawing/2010/main" val="0"/>
              </a:ext>
            </a:extLst>
          </a:blip>
          <a:srcRect r="22281"/>
          <a:stretch/>
        </p:blipFill>
        <p:spPr bwMode="auto">
          <a:xfrm>
            <a:off x="428728" y="3655668"/>
            <a:ext cx="777879" cy="513679"/>
          </a:xfrm>
          <a:prstGeom prst="rect">
            <a:avLst/>
          </a:prstGeom>
          <a:noFill/>
          <a:ln>
            <a:noFill/>
          </a:ln>
          <a:extLst/>
        </p:spPr>
      </p:pic>
      <p:pic>
        <p:nvPicPr>
          <p:cNvPr id="5" name="Picture 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16536" y="3323173"/>
            <a:ext cx="2701996" cy="1033093"/>
          </a:xfrm>
          <a:prstGeom prst="rect">
            <a:avLst/>
          </a:prstGeom>
          <a:noFill/>
          <a:ln>
            <a:solidFill>
              <a:schemeClr val="tx1">
                <a:lumMod val="75000"/>
              </a:schemeClr>
            </a:solidFill>
          </a:ln>
          <a:extLst/>
        </p:spPr>
      </p:pic>
      <p:sp>
        <p:nvSpPr>
          <p:cNvPr id="6" name="TextBox 5"/>
          <p:cNvSpPr txBox="1"/>
          <p:nvPr/>
        </p:nvSpPr>
        <p:spPr>
          <a:xfrm>
            <a:off x="187526" y="4189732"/>
            <a:ext cx="1268296" cy="246221"/>
          </a:xfrm>
          <a:prstGeom prst="rect">
            <a:avLst/>
          </a:prstGeom>
          <a:noFill/>
        </p:spPr>
        <p:txBody>
          <a:bodyPr wrap="none" rtlCol="0">
            <a:spAutoFit/>
          </a:bodyPr>
          <a:lstStyle/>
          <a:p>
            <a:pPr algn="r" defTabSz="914400" fontAlgn="auto">
              <a:spcBef>
                <a:spcPts val="0"/>
              </a:spcBef>
              <a:spcAft>
                <a:spcPts val="0"/>
              </a:spcAft>
            </a:pPr>
            <a:r>
              <a:rPr lang="en-US" sz="1000" dirty="0">
                <a:solidFill>
                  <a:srgbClr val="0F238C"/>
                </a:solidFill>
                <a:latin typeface="Arial"/>
              </a:rPr>
              <a:t>1.1 µm DRAM (A1)</a:t>
            </a:r>
          </a:p>
        </p:txBody>
      </p:sp>
      <p:pic>
        <p:nvPicPr>
          <p:cNvPr id="7" name="Picture 6"/>
          <p:cNvPicPr/>
          <p:nvPr/>
        </p:nvPicPr>
        <p:blipFill rotWithShape="1">
          <a:blip r:embed="rId6" cstate="print">
            <a:extLst>
              <a:ext uri="{28A0092B-C50C-407E-A947-70E740481C1C}">
                <a14:useLocalDpi xmlns:a14="http://schemas.microsoft.com/office/drawing/2010/main" val="0"/>
              </a:ext>
            </a:extLst>
          </a:blip>
          <a:srcRect r="42565"/>
          <a:stretch/>
        </p:blipFill>
        <p:spPr bwMode="auto">
          <a:xfrm>
            <a:off x="569385" y="2604890"/>
            <a:ext cx="608226" cy="529491"/>
          </a:xfrm>
          <a:prstGeom prst="rect">
            <a:avLst/>
          </a:prstGeom>
          <a:noFill/>
          <a:ln>
            <a:noFill/>
          </a:ln>
          <a:extLst/>
        </p:spPr>
      </p:pic>
      <p:sp>
        <p:nvSpPr>
          <p:cNvPr id="8" name="TextBox 7"/>
          <p:cNvSpPr txBox="1"/>
          <p:nvPr/>
        </p:nvSpPr>
        <p:spPr>
          <a:xfrm>
            <a:off x="179512" y="3163212"/>
            <a:ext cx="1276310" cy="246221"/>
          </a:xfrm>
          <a:prstGeom prst="rect">
            <a:avLst/>
          </a:prstGeom>
          <a:noFill/>
        </p:spPr>
        <p:txBody>
          <a:bodyPr wrap="none" rtlCol="0">
            <a:spAutoFit/>
          </a:bodyPr>
          <a:lstStyle/>
          <a:p>
            <a:pPr algn="r" defTabSz="914400" fontAlgn="auto">
              <a:spcBef>
                <a:spcPts val="0"/>
              </a:spcBef>
              <a:spcAft>
                <a:spcPts val="0"/>
              </a:spcAft>
            </a:pPr>
            <a:r>
              <a:rPr lang="en-US" sz="1000" dirty="0">
                <a:solidFill>
                  <a:srgbClr val="0F238C"/>
                </a:solidFill>
                <a:latin typeface="Arial"/>
              </a:rPr>
              <a:t>0.9 µm DRAM (C6)</a:t>
            </a:r>
          </a:p>
        </p:txBody>
      </p:sp>
      <p:pic>
        <p:nvPicPr>
          <p:cNvPr id="9" name="Picture 8"/>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10820" y="2338244"/>
            <a:ext cx="2707711" cy="984929"/>
          </a:xfrm>
          <a:prstGeom prst="rect">
            <a:avLst/>
          </a:prstGeom>
          <a:noFill/>
          <a:ln>
            <a:solidFill>
              <a:schemeClr val="tx1">
                <a:lumMod val="75000"/>
              </a:schemeClr>
            </a:solidFill>
          </a:ln>
          <a:extLst/>
        </p:spPr>
      </p:pic>
      <p:sp>
        <p:nvSpPr>
          <p:cNvPr id="13" name="TextBox 12"/>
          <p:cNvSpPr txBox="1"/>
          <p:nvPr/>
        </p:nvSpPr>
        <p:spPr>
          <a:xfrm rot="16200000">
            <a:off x="615940" y="3238046"/>
            <a:ext cx="1974599" cy="226593"/>
          </a:xfrm>
          <a:prstGeom prst="rect">
            <a:avLst/>
          </a:prstGeom>
          <a:ln w="12700"/>
        </p:spPr>
        <p:style>
          <a:lnRef idx="3">
            <a:schemeClr val="lt1"/>
          </a:lnRef>
          <a:fillRef idx="1">
            <a:schemeClr val="accent4"/>
          </a:fillRef>
          <a:effectRef idx="1">
            <a:schemeClr val="accent4"/>
          </a:effectRef>
          <a:fontRef idx="minor">
            <a:schemeClr val="lt1"/>
          </a:fontRef>
        </p:style>
        <p:txBody>
          <a:bodyPr wrap="square" lIns="36000" tIns="36000" rIns="36000" bIns="36000" rtlCol="0">
            <a:spAutoFit/>
          </a:bodyPr>
          <a:lstStyle/>
          <a:p>
            <a:pPr algn="ctr" defTabSz="914400" fontAlgn="auto">
              <a:spcBef>
                <a:spcPts val="0"/>
              </a:spcBef>
              <a:spcAft>
                <a:spcPts val="0"/>
              </a:spcAft>
            </a:pPr>
            <a:r>
              <a:rPr lang="en-US" sz="1000" dirty="0">
                <a:solidFill>
                  <a:srgbClr val="FFFFFF"/>
                </a:solidFill>
              </a:rPr>
              <a:t>Stack sensitivity</a:t>
            </a:r>
          </a:p>
        </p:txBody>
      </p:sp>
      <p:pic>
        <p:nvPicPr>
          <p:cNvPr id="14" name="Picture 13"/>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59846" y="3268284"/>
            <a:ext cx="2696280" cy="1044559"/>
          </a:xfrm>
          <a:prstGeom prst="rect">
            <a:avLst/>
          </a:prstGeom>
          <a:noFill/>
          <a:ln>
            <a:solidFill>
              <a:schemeClr val="tx1">
                <a:lumMod val="75000"/>
              </a:schemeClr>
            </a:solidFill>
          </a:ln>
          <a:extLst/>
        </p:spPr>
      </p:pic>
      <p:pic>
        <p:nvPicPr>
          <p:cNvPr id="15" name="Picture 14"/>
          <p:cNvPicPr/>
          <p:nvPr/>
        </p:nvPicPr>
        <p:blipFill rotWithShape="1">
          <a:blip r:embed="rId9" cstate="print">
            <a:extLst>
              <a:ext uri="{28A0092B-C50C-407E-A947-70E740481C1C}">
                <a14:useLocalDpi xmlns:a14="http://schemas.microsoft.com/office/drawing/2010/main" val="0"/>
              </a:ext>
            </a:extLst>
          </a:blip>
          <a:srcRect r="49367"/>
          <a:stretch/>
        </p:blipFill>
        <p:spPr bwMode="auto">
          <a:xfrm>
            <a:off x="4684764" y="3418739"/>
            <a:ext cx="485857" cy="743648"/>
          </a:xfrm>
          <a:prstGeom prst="rect">
            <a:avLst/>
          </a:prstGeom>
          <a:noFill/>
          <a:ln>
            <a:noFill/>
          </a:ln>
          <a:extLst>
            <a:ext uri="{53640926-AAD7-44D8-BBD7-CCE9431645EC}">
              <a14:shadowObscured xmlns:a14="http://schemas.microsoft.com/office/drawing/2010/main"/>
            </a:ext>
          </a:extLst>
        </p:spPr>
      </p:pic>
      <p:pic>
        <p:nvPicPr>
          <p:cNvPr id="16" name="Picture 15"/>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1091" y="3486329"/>
            <a:ext cx="441502" cy="684452"/>
          </a:xfrm>
          <a:prstGeom prst="rect">
            <a:avLst/>
          </a:prstGeom>
          <a:noFill/>
          <a:ln>
            <a:noFill/>
          </a:ln>
          <a:extLst/>
        </p:spPr>
      </p:pic>
      <p:sp>
        <p:nvSpPr>
          <p:cNvPr id="17" name="TextBox 16"/>
          <p:cNvSpPr txBox="1"/>
          <p:nvPr/>
        </p:nvSpPr>
        <p:spPr>
          <a:xfrm>
            <a:off x="4623430" y="4112788"/>
            <a:ext cx="1175322" cy="400110"/>
          </a:xfrm>
          <a:prstGeom prst="rect">
            <a:avLst/>
          </a:prstGeom>
          <a:noFill/>
        </p:spPr>
        <p:txBody>
          <a:bodyPr wrap="none" rtlCol="0">
            <a:spAutoFit/>
          </a:bodyPr>
          <a:lstStyle/>
          <a:p>
            <a:pPr algn="r" defTabSz="914400" fontAlgn="auto">
              <a:spcBef>
                <a:spcPts val="0"/>
              </a:spcBef>
              <a:spcAft>
                <a:spcPts val="0"/>
              </a:spcAft>
            </a:pPr>
            <a:r>
              <a:rPr lang="en-US" sz="1000" dirty="0">
                <a:solidFill>
                  <a:srgbClr val="0F238C"/>
                </a:solidFill>
                <a:latin typeface="Arial"/>
              </a:rPr>
              <a:t>6.5 µm 3D NAND</a:t>
            </a:r>
            <a:br>
              <a:rPr lang="en-US" sz="1000" dirty="0">
                <a:solidFill>
                  <a:srgbClr val="0F238C"/>
                </a:solidFill>
                <a:latin typeface="Arial"/>
              </a:rPr>
            </a:br>
            <a:r>
              <a:rPr lang="en-US" sz="1000" dirty="0">
                <a:solidFill>
                  <a:srgbClr val="0F238C"/>
                </a:solidFill>
                <a:latin typeface="Arial"/>
              </a:rPr>
              <a:t>(NONO, 96 tiers)</a:t>
            </a:r>
          </a:p>
        </p:txBody>
      </p:sp>
      <p:sp>
        <p:nvSpPr>
          <p:cNvPr id="23" name="TextBox 22"/>
          <p:cNvSpPr txBox="1"/>
          <p:nvPr/>
        </p:nvSpPr>
        <p:spPr>
          <a:xfrm>
            <a:off x="4766372" y="3108998"/>
            <a:ext cx="1170512" cy="246221"/>
          </a:xfrm>
          <a:prstGeom prst="rect">
            <a:avLst/>
          </a:prstGeom>
          <a:noFill/>
        </p:spPr>
        <p:txBody>
          <a:bodyPr wrap="none" rtlCol="0">
            <a:spAutoFit/>
          </a:bodyPr>
          <a:lstStyle/>
          <a:p>
            <a:pPr algn="r" defTabSz="914400" fontAlgn="auto">
              <a:spcBef>
                <a:spcPts val="0"/>
              </a:spcBef>
              <a:spcAft>
                <a:spcPts val="0"/>
              </a:spcAft>
            </a:pPr>
            <a:r>
              <a:rPr lang="en-US" sz="1000" dirty="0">
                <a:solidFill>
                  <a:srgbClr val="0F238C"/>
                </a:solidFill>
                <a:latin typeface="Arial"/>
              </a:rPr>
              <a:t>3 µm DRAM (D5)</a:t>
            </a:r>
          </a:p>
        </p:txBody>
      </p:sp>
      <p:pic>
        <p:nvPicPr>
          <p:cNvPr id="2050" name="Picture 5" descr="image001"/>
          <p:cNvPicPr>
            <a:picLocks noChangeAspect="1" noChangeArrowheads="1"/>
          </p:cNvPicPr>
          <p:nvPr/>
        </p:nvPicPr>
        <p:blipFill rotWithShape="1">
          <a:blip r:embed="rId11">
            <a:extLst>
              <a:ext uri="{28A0092B-C50C-407E-A947-70E740481C1C}">
                <a14:useLocalDpi xmlns:a14="http://schemas.microsoft.com/office/drawing/2010/main" val="0"/>
              </a:ext>
            </a:extLst>
          </a:blip>
          <a:srcRect r="50000"/>
          <a:stretch/>
        </p:blipFill>
        <p:spPr bwMode="auto">
          <a:xfrm>
            <a:off x="4700002" y="2337985"/>
            <a:ext cx="910516" cy="82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Connector 25"/>
          <p:cNvCxnSpPr/>
          <p:nvPr/>
        </p:nvCxnSpPr>
        <p:spPr>
          <a:xfrm>
            <a:off x="7107971" y="2250541"/>
            <a:ext cx="0" cy="914400"/>
          </a:xfrm>
          <a:prstGeom prst="line">
            <a:avLst/>
          </a:prstGeom>
          <a:ln w="127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994506" y="2243867"/>
            <a:ext cx="0" cy="914400"/>
          </a:xfrm>
          <a:prstGeom prst="line">
            <a:avLst/>
          </a:prstGeom>
          <a:ln w="127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290740" y="3014520"/>
            <a:ext cx="2520280" cy="141577"/>
          </a:xfrm>
          <a:prstGeom prst="rect">
            <a:avLst/>
          </a:prstGeom>
          <a:ln w="127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wrap="square" lIns="45720" tIns="9144" rIns="45720" bIns="9144" rtlCol="0">
            <a:spAutoFit/>
          </a:bodyPr>
          <a:lstStyle/>
          <a:p>
            <a:pPr defTabSz="914400" fontAlgn="auto">
              <a:spcBef>
                <a:spcPts val="0"/>
              </a:spcBef>
              <a:spcAft>
                <a:spcPts val="0"/>
              </a:spcAft>
            </a:pPr>
            <a:r>
              <a:rPr lang="en-US" sz="800" b="1" dirty="0">
                <a:solidFill>
                  <a:srgbClr val="34B233">
                    <a:lumMod val="50000"/>
                  </a:srgbClr>
                </a:solidFill>
              </a:rPr>
              <a:t>Peak-peak: 20 nm </a:t>
            </a:r>
            <a:r>
              <a:rPr lang="en-US" sz="800" b="1" dirty="0">
                <a:solidFill>
                  <a:srgbClr val="34B233">
                    <a:lumMod val="50000"/>
                  </a:srgbClr>
                </a:solidFill>
                <a:sym typeface="Wingdings" panose="05000000000000000000" pitchFamily="2" charset="2"/>
              </a:rPr>
              <a:t> fine WL adjustment required</a:t>
            </a:r>
            <a:endParaRPr lang="en-US" sz="800" b="1" dirty="0">
              <a:solidFill>
                <a:srgbClr val="34B233">
                  <a:lumMod val="50000"/>
                </a:srgbClr>
              </a:solidFill>
            </a:endParaRPr>
          </a:p>
        </p:txBody>
      </p:sp>
      <p:sp>
        <p:nvSpPr>
          <p:cNvPr id="30" name="TextBox 29"/>
          <p:cNvSpPr txBox="1"/>
          <p:nvPr/>
        </p:nvSpPr>
        <p:spPr>
          <a:xfrm>
            <a:off x="1873246" y="4286307"/>
            <a:ext cx="2725910" cy="226591"/>
          </a:xfrm>
          <a:prstGeom prst="rect">
            <a:avLst/>
          </a:prstGeom>
          <a:ln w="12700"/>
        </p:spPr>
        <p:style>
          <a:lnRef idx="3">
            <a:schemeClr val="lt1"/>
          </a:lnRef>
          <a:fillRef idx="1">
            <a:schemeClr val="accent4"/>
          </a:fillRef>
          <a:effectRef idx="1">
            <a:schemeClr val="accent4"/>
          </a:effectRef>
          <a:fontRef idx="minor">
            <a:schemeClr val="lt1"/>
          </a:fontRef>
        </p:style>
        <p:txBody>
          <a:bodyPr wrap="square" lIns="36000" tIns="36000" rIns="36000" bIns="36000" rtlCol="0">
            <a:spAutoFit/>
          </a:bodyPr>
          <a:lstStyle/>
          <a:p>
            <a:pPr algn="ctr" defTabSz="914400" fontAlgn="auto">
              <a:spcBef>
                <a:spcPts val="0"/>
              </a:spcBef>
              <a:spcAft>
                <a:spcPts val="0"/>
              </a:spcAft>
            </a:pPr>
            <a:r>
              <a:rPr lang="en-US" sz="1000" dirty="0">
                <a:solidFill>
                  <a:srgbClr val="FFFFFF"/>
                </a:solidFill>
              </a:rPr>
              <a:t>Sensing wavelength</a:t>
            </a:r>
          </a:p>
        </p:txBody>
      </p:sp>
      <p:sp>
        <p:nvSpPr>
          <p:cNvPr id="24" name="TextBox 23"/>
          <p:cNvSpPr txBox="1"/>
          <p:nvPr/>
        </p:nvSpPr>
        <p:spPr>
          <a:xfrm>
            <a:off x="1896250" y="1707654"/>
            <a:ext cx="2342568" cy="400110"/>
          </a:xfrm>
          <a:prstGeom prst="wedgeRectCallout">
            <a:avLst>
              <a:gd name="adj1" fmla="val -2305"/>
              <a:gd name="adj2" fmla="val 149508"/>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defTabSz="914400" fontAlgn="auto">
              <a:spcBef>
                <a:spcPts val="0"/>
              </a:spcBef>
              <a:spcAft>
                <a:spcPts val="0"/>
              </a:spcAft>
            </a:pPr>
            <a:r>
              <a:rPr lang="en-GB" sz="1000" dirty="0">
                <a:solidFill>
                  <a:srgbClr val="FFFFFF"/>
                </a:solidFill>
              </a:rPr>
              <a:t>Recipes using “peak” wavelengths are least sensitive to process variation</a:t>
            </a:r>
          </a:p>
        </p:txBody>
      </p:sp>
      <p:sp>
        <p:nvSpPr>
          <p:cNvPr id="25" name="TextBox 24"/>
          <p:cNvSpPr txBox="1"/>
          <p:nvPr/>
        </p:nvSpPr>
        <p:spPr>
          <a:xfrm>
            <a:off x="8211902" y="4876710"/>
            <a:ext cx="884387" cy="184666"/>
          </a:xfrm>
          <a:prstGeom prst="rect">
            <a:avLst/>
          </a:prstGeom>
          <a:noFill/>
          <a:ln>
            <a:solidFill>
              <a:srgbClr val="FF0000"/>
            </a:solidFill>
          </a:ln>
        </p:spPr>
        <p:txBody>
          <a:bodyPr wrap="square" lIns="0" tIns="0" rIns="0" bIns="0" rtlCol="0">
            <a:spAutoFit/>
          </a:bodyPr>
          <a:lstStyle/>
          <a:p>
            <a:pPr algn="ctr">
              <a:spcAft>
                <a:spcPts val="900"/>
              </a:spcAft>
            </a:pPr>
            <a:r>
              <a:rPr lang="en-US" sz="1200" dirty="0">
                <a:solidFill>
                  <a:srgbClr val="FF0000"/>
                </a:solidFill>
                <a:latin typeface="Arial"/>
              </a:rPr>
              <a:t>Slide MMBM</a:t>
            </a:r>
          </a:p>
        </p:txBody>
      </p:sp>
    </p:spTree>
    <p:extLst>
      <p:ext uri="{BB962C8B-B14F-4D97-AF65-F5344CB8AC3E}">
        <p14:creationId xmlns:p14="http://schemas.microsoft.com/office/powerpoint/2010/main" val="3617597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nl-NL" noProof="0" dirty="0"/>
              <a:t>1715.4</a:t>
            </a:r>
            <a:endParaRPr lang="en-US" noProof="0" dirty="0"/>
          </a:p>
        </p:txBody>
      </p:sp>
      <p:sp>
        <p:nvSpPr>
          <p:cNvPr id="4" name="Tijdelijke aanduiding voor dianummer 3"/>
          <p:cNvSpPr>
            <a:spLocks noGrp="1"/>
          </p:cNvSpPr>
          <p:nvPr>
            <p:ph type="sldNum" sz="quarter" idx="11"/>
          </p:nvPr>
        </p:nvSpPr>
        <p:spPr/>
        <p:txBody>
          <a:bodyPr/>
          <a:lstStyle/>
          <a:p>
            <a:r>
              <a:rPr lang="en-US" noProof="0"/>
              <a:t>Slide </a:t>
            </a:r>
            <a:fld id="{1D9B13CD-33A0-446D-8703-F89F9F109F54}" type="slidenum">
              <a:rPr lang="en-US" noProof="0" smtClean="0"/>
              <a:pPr/>
              <a:t>20</a:t>
            </a:fld>
            <a:endParaRPr lang="en-US" noProof="0"/>
          </a:p>
        </p:txBody>
      </p:sp>
      <p:sp>
        <p:nvSpPr>
          <p:cNvPr id="3" name="Tijdelijke aanduiding voor voettekst 2"/>
          <p:cNvSpPr>
            <a:spLocks noGrp="1"/>
          </p:cNvSpPr>
          <p:nvPr>
            <p:ph type="ftr" sz="quarter" idx="12"/>
          </p:nvPr>
        </p:nvSpPr>
        <p:spPr/>
        <p:txBody>
          <a:bodyPr/>
          <a:lstStyle/>
          <a:p>
            <a:r>
              <a:rPr lang="en-US" noProof="0"/>
              <a:t>Confidential</a:t>
            </a:r>
          </a:p>
        </p:txBody>
      </p:sp>
      <p:sp>
        <p:nvSpPr>
          <p:cNvPr id="5" name="Titel 4"/>
          <p:cNvSpPr>
            <a:spLocks noGrp="1"/>
          </p:cNvSpPr>
          <p:nvPr>
            <p:ph type="title"/>
          </p:nvPr>
        </p:nvSpPr>
        <p:spPr/>
        <p:txBody>
          <a:bodyPr/>
          <a:lstStyle/>
          <a:p>
            <a:r>
              <a:rPr lang="en-US" dirty="0"/>
              <a:t>YS SE CL HOUSING ASSY</a:t>
            </a:r>
          </a:p>
        </p:txBody>
      </p:sp>
      <p:sp>
        <p:nvSpPr>
          <p:cNvPr id="7" name="Tijdelijke aanduiding voor tekst 6"/>
          <p:cNvSpPr>
            <a:spLocks noGrp="1"/>
          </p:cNvSpPr>
          <p:nvPr>
            <p:ph type="body" sz="quarter" idx="14"/>
          </p:nvPr>
        </p:nvSpPr>
        <p:spPr/>
        <p:txBody>
          <a:bodyPr/>
          <a:lstStyle/>
          <a:p>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3150" y="1047185"/>
            <a:ext cx="4098869" cy="3947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1" y="867380"/>
            <a:ext cx="4338670" cy="4177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9366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dirty="0"/>
              <a:t>1715.4</a:t>
            </a:r>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21</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YS SE CL MODULE</a:t>
            </a:r>
          </a:p>
        </p:txBody>
      </p:sp>
      <p:sp>
        <p:nvSpPr>
          <p:cNvPr id="7" name="Text Placeholder 6"/>
          <p:cNvSpPr>
            <a:spLocks noGrp="1"/>
          </p:cNvSpPr>
          <p:nvPr>
            <p:ph type="body" sz="quarter" idx="14"/>
          </p:nvPr>
        </p:nvSpPr>
        <p:spPr/>
        <p:txBody>
          <a:bodyPr/>
          <a:lstStyle/>
          <a:p>
            <a:r>
              <a:rPr lang="en-US" dirty="0"/>
              <a:t>Fully assembled module</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25891" y="911156"/>
            <a:ext cx="3960297" cy="4186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descr="\\asml.com\eu\shared\nl012000\WWW\yieldstar\MDEV-applications\2173-0004-Yieldstar_375F_Source\11_Pictures\2017-04-10_CLM_assembly\IMG_19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8090" y="492918"/>
            <a:ext cx="3405785" cy="4541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577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dirty="0"/>
              <a:t>1715.4</a:t>
            </a:r>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22</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Spare parts accessibility</a:t>
            </a:r>
          </a:p>
        </p:txBody>
      </p:sp>
      <p:sp>
        <p:nvSpPr>
          <p:cNvPr id="7" name="Text Placeholder 6"/>
          <p:cNvSpPr>
            <a:spLocks noGrp="1"/>
          </p:cNvSpPr>
          <p:nvPr>
            <p:ph type="body" sz="quarter" idx="14"/>
          </p:nvPr>
        </p:nvSpPr>
        <p:spPr/>
        <p:txBody>
          <a:bodyPr/>
          <a:lstStyle/>
          <a:p>
            <a:r>
              <a:rPr lang="en-US" dirty="0"/>
              <a:t>All spare parts accessible from the front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3564" y="775617"/>
            <a:ext cx="4209978" cy="4268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Connector 9"/>
          <p:cNvCxnSpPr/>
          <p:nvPr/>
        </p:nvCxnSpPr>
        <p:spPr>
          <a:xfrm flipH="1">
            <a:off x="233330" y="1399978"/>
            <a:ext cx="3064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0086" y="1110129"/>
            <a:ext cx="1166986" cy="276999"/>
          </a:xfrm>
          <a:prstGeom prst="rect">
            <a:avLst/>
          </a:prstGeom>
          <a:noFill/>
        </p:spPr>
        <p:txBody>
          <a:bodyPr wrap="none" lIns="0" tIns="0" rIns="0" bIns="0" rtlCol="0">
            <a:spAutoFit/>
          </a:bodyPr>
          <a:lstStyle/>
          <a:p>
            <a:pPr>
              <a:spcAft>
                <a:spcPts val="900"/>
              </a:spcAft>
            </a:pPr>
            <a:r>
              <a:rPr lang="en-US" sz="1800" dirty="0">
                <a:solidFill>
                  <a:schemeClr val="tx2"/>
                </a:solidFill>
                <a:latin typeface="+mn-lt"/>
              </a:rPr>
              <a:t>Cooling fan</a:t>
            </a:r>
          </a:p>
        </p:txBody>
      </p:sp>
      <p:cxnSp>
        <p:nvCxnSpPr>
          <p:cNvPr id="14" name="Straight Connector 13"/>
          <p:cNvCxnSpPr/>
          <p:nvPr/>
        </p:nvCxnSpPr>
        <p:spPr>
          <a:xfrm flipH="1">
            <a:off x="176575" y="2320684"/>
            <a:ext cx="332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33330" y="2030835"/>
            <a:ext cx="2423740" cy="276999"/>
          </a:xfrm>
          <a:prstGeom prst="rect">
            <a:avLst/>
          </a:prstGeom>
          <a:noFill/>
        </p:spPr>
        <p:txBody>
          <a:bodyPr wrap="none" lIns="0" tIns="0" rIns="0" bIns="0" rtlCol="0">
            <a:spAutoFit/>
          </a:bodyPr>
          <a:lstStyle/>
          <a:p>
            <a:pPr>
              <a:spcAft>
                <a:spcPts val="900"/>
              </a:spcAft>
            </a:pPr>
            <a:r>
              <a:rPr lang="en-US" sz="1800" dirty="0">
                <a:solidFill>
                  <a:schemeClr val="tx2"/>
                </a:solidFill>
                <a:latin typeface="+mn-lt"/>
              </a:rPr>
              <a:t>Attenuator (5 ND filters)</a:t>
            </a:r>
          </a:p>
        </p:txBody>
      </p:sp>
      <p:cxnSp>
        <p:nvCxnSpPr>
          <p:cNvPr id="17" name="Straight Connector 16"/>
          <p:cNvCxnSpPr/>
          <p:nvPr/>
        </p:nvCxnSpPr>
        <p:spPr>
          <a:xfrm flipH="1">
            <a:off x="176575" y="3462107"/>
            <a:ext cx="332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33330" y="3172258"/>
            <a:ext cx="1192634" cy="276999"/>
          </a:xfrm>
          <a:prstGeom prst="rect">
            <a:avLst/>
          </a:prstGeom>
          <a:noFill/>
        </p:spPr>
        <p:txBody>
          <a:bodyPr wrap="none" lIns="0" tIns="0" rIns="0" bIns="0" rtlCol="0">
            <a:spAutoFit/>
          </a:bodyPr>
          <a:lstStyle/>
          <a:p>
            <a:pPr>
              <a:spcAft>
                <a:spcPts val="900"/>
              </a:spcAft>
            </a:pPr>
            <a:r>
              <a:rPr lang="en-US" sz="1800" dirty="0">
                <a:solidFill>
                  <a:schemeClr val="tx2"/>
                </a:solidFill>
                <a:latin typeface="+mn-lt"/>
              </a:rPr>
              <a:t>Motor block</a:t>
            </a:r>
          </a:p>
        </p:txBody>
      </p:sp>
      <p:cxnSp>
        <p:nvCxnSpPr>
          <p:cNvPr id="19" name="Straight Connector 18"/>
          <p:cNvCxnSpPr/>
          <p:nvPr/>
        </p:nvCxnSpPr>
        <p:spPr>
          <a:xfrm flipH="1" flipV="1">
            <a:off x="4067503" y="1185336"/>
            <a:ext cx="48368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737378" y="908337"/>
            <a:ext cx="1166986" cy="276999"/>
          </a:xfrm>
          <a:prstGeom prst="rect">
            <a:avLst/>
          </a:prstGeom>
          <a:noFill/>
        </p:spPr>
        <p:txBody>
          <a:bodyPr wrap="none" lIns="0" tIns="0" rIns="0" bIns="0" rtlCol="0">
            <a:spAutoFit/>
          </a:bodyPr>
          <a:lstStyle/>
          <a:p>
            <a:pPr algn="r">
              <a:spcAft>
                <a:spcPts val="900"/>
              </a:spcAft>
            </a:pPr>
            <a:r>
              <a:rPr lang="en-US" sz="1800" dirty="0">
                <a:solidFill>
                  <a:schemeClr val="tx2"/>
                </a:solidFill>
                <a:latin typeface="+mn-lt"/>
              </a:rPr>
              <a:t>Active PCA</a:t>
            </a:r>
          </a:p>
        </p:txBody>
      </p:sp>
      <p:cxnSp>
        <p:nvCxnSpPr>
          <p:cNvPr id="22" name="Straight Connector 21"/>
          <p:cNvCxnSpPr/>
          <p:nvPr/>
        </p:nvCxnSpPr>
        <p:spPr>
          <a:xfrm flipH="1">
            <a:off x="4608551" y="1670202"/>
            <a:ext cx="4295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044879" y="1393203"/>
            <a:ext cx="1859483" cy="276999"/>
          </a:xfrm>
          <a:prstGeom prst="rect">
            <a:avLst/>
          </a:prstGeom>
          <a:noFill/>
        </p:spPr>
        <p:txBody>
          <a:bodyPr wrap="none" lIns="0" tIns="0" rIns="0" bIns="0" rtlCol="0">
            <a:spAutoFit/>
          </a:bodyPr>
          <a:lstStyle/>
          <a:p>
            <a:pPr algn="r">
              <a:spcAft>
                <a:spcPts val="900"/>
              </a:spcAft>
            </a:pPr>
            <a:r>
              <a:rPr lang="en-US" sz="1800" dirty="0">
                <a:solidFill>
                  <a:schemeClr val="tx2"/>
                </a:solidFill>
                <a:latin typeface="+mn-lt"/>
              </a:rPr>
              <a:t>Calibration source</a:t>
            </a:r>
          </a:p>
        </p:txBody>
      </p:sp>
      <p:cxnSp>
        <p:nvCxnSpPr>
          <p:cNvPr id="25" name="Straight Connector 24"/>
          <p:cNvCxnSpPr/>
          <p:nvPr/>
        </p:nvCxnSpPr>
        <p:spPr>
          <a:xfrm flipH="1">
            <a:off x="6098102" y="2244779"/>
            <a:ext cx="2806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621961" y="1967780"/>
            <a:ext cx="1282402" cy="276999"/>
          </a:xfrm>
          <a:prstGeom prst="rect">
            <a:avLst/>
          </a:prstGeom>
          <a:noFill/>
        </p:spPr>
        <p:txBody>
          <a:bodyPr wrap="none" lIns="0" tIns="0" rIns="0" bIns="0" rtlCol="0">
            <a:spAutoFit/>
          </a:bodyPr>
          <a:lstStyle/>
          <a:p>
            <a:pPr algn="r">
              <a:spcAft>
                <a:spcPts val="900"/>
              </a:spcAft>
            </a:pPr>
            <a:r>
              <a:rPr lang="en-US" sz="1800" dirty="0">
                <a:solidFill>
                  <a:schemeClr val="tx2"/>
                </a:solidFill>
                <a:latin typeface="+mn-lt"/>
              </a:rPr>
              <a:t>Interpolators</a:t>
            </a:r>
          </a:p>
        </p:txBody>
      </p:sp>
      <p:cxnSp>
        <p:nvCxnSpPr>
          <p:cNvPr id="28" name="Straight Connector 27"/>
          <p:cNvCxnSpPr/>
          <p:nvPr/>
        </p:nvCxnSpPr>
        <p:spPr>
          <a:xfrm flipH="1">
            <a:off x="4830554" y="3517921"/>
            <a:ext cx="4073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455249" y="3240922"/>
            <a:ext cx="1449115" cy="276999"/>
          </a:xfrm>
          <a:prstGeom prst="rect">
            <a:avLst/>
          </a:prstGeom>
          <a:noFill/>
        </p:spPr>
        <p:txBody>
          <a:bodyPr wrap="none" lIns="0" tIns="0" rIns="0" bIns="0" rtlCol="0">
            <a:spAutoFit/>
          </a:bodyPr>
          <a:lstStyle/>
          <a:p>
            <a:pPr algn="r">
              <a:spcAft>
                <a:spcPts val="900"/>
              </a:spcAft>
            </a:pPr>
            <a:r>
              <a:rPr lang="en-US" sz="1800" dirty="0" err="1">
                <a:solidFill>
                  <a:schemeClr val="tx2"/>
                </a:solidFill>
                <a:latin typeface="+mn-lt"/>
              </a:rPr>
              <a:t>Spectro</a:t>
            </a:r>
            <a:r>
              <a:rPr lang="en-US" sz="1800" dirty="0">
                <a:solidFill>
                  <a:schemeClr val="tx2"/>
                </a:solidFill>
                <a:latin typeface="+mn-lt"/>
              </a:rPr>
              <a:t> meter</a:t>
            </a:r>
          </a:p>
        </p:txBody>
      </p:sp>
      <p:cxnSp>
        <p:nvCxnSpPr>
          <p:cNvPr id="31" name="Straight Connector 30"/>
          <p:cNvCxnSpPr/>
          <p:nvPr/>
        </p:nvCxnSpPr>
        <p:spPr>
          <a:xfrm flipH="1">
            <a:off x="4666593" y="3048185"/>
            <a:ext cx="42377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506546" y="2771186"/>
            <a:ext cx="1397819" cy="276999"/>
          </a:xfrm>
          <a:prstGeom prst="rect">
            <a:avLst/>
          </a:prstGeom>
          <a:noFill/>
        </p:spPr>
        <p:txBody>
          <a:bodyPr wrap="none" lIns="0" tIns="0" rIns="0" bIns="0" rtlCol="0">
            <a:spAutoFit/>
          </a:bodyPr>
          <a:lstStyle/>
          <a:p>
            <a:pPr algn="r">
              <a:spcAft>
                <a:spcPts val="900"/>
              </a:spcAft>
            </a:pPr>
            <a:r>
              <a:rPr lang="en-US" sz="1800" dirty="0">
                <a:solidFill>
                  <a:schemeClr val="tx2"/>
                </a:solidFill>
                <a:latin typeface="+mn-lt"/>
              </a:rPr>
              <a:t>Internal fibers</a:t>
            </a:r>
          </a:p>
        </p:txBody>
      </p:sp>
      <p:cxnSp>
        <p:nvCxnSpPr>
          <p:cNvPr id="34" name="Straight Connector 33"/>
          <p:cNvCxnSpPr/>
          <p:nvPr/>
        </p:nvCxnSpPr>
        <p:spPr>
          <a:xfrm flipH="1">
            <a:off x="176575" y="2724280"/>
            <a:ext cx="3827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3330" y="2434431"/>
            <a:ext cx="2128788" cy="276999"/>
          </a:xfrm>
          <a:prstGeom prst="rect">
            <a:avLst/>
          </a:prstGeom>
          <a:noFill/>
        </p:spPr>
        <p:txBody>
          <a:bodyPr wrap="none" lIns="0" tIns="0" rIns="0" bIns="0" rtlCol="0">
            <a:spAutoFit/>
          </a:bodyPr>
          <a:lstStyle/>
          <a:p>
            <a:pPr>
              <a:spcAft>
                <a:spcPts val="900"/>
              </a:spcAft>
            </a:pPr>
            <a:r>
              <a:rPr lang="en-US" sz="1800" dirty="0">
                <a:solidFill>
                  <a:schemeClr val="tx2"/>
                </a:solidFill>
                <a:latin typeface="+mn-lt"/>
              </a:rPr>
              <a:t>Linear variable filters</a:t>
            </a:r>
          </a:p>
        </p:txBody>
      </p:sp>
    </p:spTree>
    <p:extLst>
      <p:ext uri="{BB962C8B-B14F-4D97-AF65-F5344CB8AC3E}">
        <p14:creationId xmlns:p14="http://schemas.microsoft.com/office/powerpoint/2010/main" val="2361856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dirty="0"/>
              <a:t>1715.4</a:t>
            </a:r>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23</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FUMO MTD and optics</a:t>
            </a:r>
          </a:p>
        </p:txBody>
      </p:sp>
      <p:sp>
        <p:nvSpPr>
          <p:cNvPr id="7" name="Text Placeholder 6"/>
          <p:cNvSpPr>
            <a:spLocks noGrp="1"/>
          </p:cNvSpPr>
          <p:nvPr>
            <p:ph type="body" sz="quarter" idx="14"/>
          </p:nvPr>
        </p:nvSpPr>
        <p:spPr/>
        <p:txBody>
          <a:bodyPr/>
          <a:lstStyle/>
          <a:p>
            <a:endParaRPr lang="en-US"/>
          </a:p>
        </p:txBody>
      </p:sp>
      <p:pic>
        <p:nvPicPr>
          <p:cNvPr id="9218" name="Picture 2" descr="\\asml.com\eu\shared\nl012000\WWW\yieldstar\MDEV-applications\2173-0004-Yieldstar_375F_Source\11_Pictures\2017-02-28_optical_FUMO_assembly\20170228_125321.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45942" y="877104"/>
            <a:ext cx="4866982" cy="273767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9222" name="Picture 6" descr="\\asml.com\eu\shared\nl012000\WWW\yieldstar\MDEV-applications\2173-0004-Yieldstar_375F_Source\11_Pictures\2017-02-28_optical_FUMO_assembly\20170228_143850.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787275" y="618008"/>
            <a:ext cx="2467550" cy="438675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9" name="Picture 2" descr="\\asml.com\eu\shared\nl012000\WWW\yieldstar\MDEV-applications\2173-0004-Yieldstar_375F_Source\11_Pictures\2017-02-23 FUMO Filter wheel\20170222_155217_005.jp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348596" y="2999715"/>
            <a:ext cx="2093935" cy="200504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202165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dirty="0"/>
              <a:t>1715.4</a:t>
            </a:r>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24</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Assembled motor blocks</a:t>
            </a:r>
          </a:p>
        </p:txBody>
      </p:sp>
      <p:sp>
        <p:nvSpPr>
          <p:cNvPr id="7" name="Text Placeholder 6"/>
          <p:cNvSpPr>
            <a:spLocks noGrp="1"/>
          </p:cNvSpPr>
          <p:nvPr>
            <p:ph type="body" sz="quarter" idx="14"/>
          </p:nvPr>
        </p:nvSpPr>
        <p:spPr/>
        <p:txBody>
          <a:bodyPr/>
          <a:lstStyle/>
          <a:p>
            <a:endParaRPr lang="en-US"/>
          </a:p>
        </p:txBody>
      </p:sp>
      <p:pic>
        <p:nvPicPr>
          <p:cNvPr id="8" name="Picture 3" descr="\\asml.com\eu\shared\nl012000\WWW\yieldstar\MDEV-applications\2173-0004-Yieldstar_375F_Source\11_Pictures\2017-03-16_motor_block_assembly\IMG_1617.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01519" y="1069888"/>
            <a:ext cx="4831237" cy="362342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9" name="Picture 4" descr="\\asml.com\eu\shared\nl012000\WWW\yieldstar\MDEV-applications\2173-0004-Yieldstar_375F_Source\11_Pictures\2017-03-17_ND_assy_assembly\IMG_5518.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666705" y="991366"/>
            <a:ext cx="2827412" cy="374757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118383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dirty="0"/>
              <a:t>1715.4</a:t>
            </a:r>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25</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Housing fittest and optical frame 3D measuring </a:t>
            </a:r>
          </a:p>
        </p:txBody>
      </p:sp>
      <p:sp>
        <p:nvSpPr>
          <p:cNvPr id="7" name="Text Placeholder 6"/>
          <p:cNvSpPr>
            <a:spLocks noGrp="1"/>
          </p:cNvSpPr>
          <p:nvPr>
            <p:ph type="body" sz="quarter" idx="14"/>
          </p:nvPr>
        </p:nvSpPr>
        <p:spPr/>
        <p:txBody>
          <a:bodyPr/>
          <a:lstStyle/>
          <a:p>
            <a:endParaRPr lang="en-US"/>
          </a:p>
        </p:txBody>
      </p:sp>
      <p:pic>
        <p:nvPicPr>
          <p:cNvPr id="8" name="Picture 5" descr="\\asml.com\eu\shared\nl012000\WWW\yieldstar\MDEV-applications\2173-0004-Yieldstar_375F_Source\11_Pictures\2017-03-16_Mech Housing Assy incoming inspection\IMG_1826.jp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422196" y="936562"/>
            <a:ext cx="5738820" cy="34840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9218" name="Afbeelding 1" descr="image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3255" y="2043211"/>
            <a:ext cx="3926385" cy="2918997"/>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880791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1097280" y="2011680"/>
            <a:ext cx="4572000" cy="861774"/>
          </a:xfrm>
        </p:spPr>
        <p:txBody>
          <a:bodyPr/>
          <a:lstStyle/>
          <a:p>
            <a:r>
              <a:rPr lang="en-US" dirty="0"/>
              <a:t>Separate submodules NX models</a:t>
            </a:r>
          </a:p>
        </p:txBody>
      </p:sp>
      <p:sp>
        <p:nvSpPr>
          <p:cNvPr id="2" name="Date Placeholder 1"/>
          <p:cNvSpPr>
            <a:spLocks noGrp="1"/>
          </p:cNvSpPr>
          <p:nvPr>
            <p:ph type="dt" sz="half" idx="11"/>
          </p:nvPr>
        </p:nvSpPr>
        <p:spPr/>
        <p:txBody>
          <a:bodyPr/>
          <a:lstStyle/>
          <a:p>
            <a:r>
              <a:rPr lang="en-US" noProof="0" dirty="0"/>
              <a:t>1715.4</a:t>
            </a:r>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3" name="Slide Number Placeholder 2"/>
          <p:cNvSpPr>
            <a:spLocks noGrp="1"/>
          </p:cNvSpPr>
          <p:nvPr>
            <p:ph type="sldNum" sz="quarter" idx="13"/>
          </p:nvPr>
        </p:nvSpPr>
        <p:spPr/>
        <p:txBody>
          <a:bodyPr/>
          <a:lstStyle/>
          <a:p>
            <a:r>
              <a:rPr lang="en-US" noProof="0"/>
              <a:t>Slide </a:t>
            </a:r>
            <a:fld id="{1D9B13CD-33A0-446D-8703-F89F9F109F54}" type="slidenum">
              <a:rPr lang="en-US" noProof="0" smtClean="0"/>
              <a:pPr/>
              <a:t>26</a:t>
            </a:fld>
            <a:endParaRPr lang="en-US" noProof="0" dirty="0"/>
          </a:p>
        </p:txBody>
      </p:sp>
    </p:spTree>
    <p:extLst>
      <p:ext uri="{BB962C8B-B14F-4D97-AF65-F5344CB8AC3E}">
        <p14:creationId xmlns:p14="http://schemas.microsoft.com/office/powerpoint/2010/main" val="2412503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en-US" dirty="0">
                <a:solidFill>
                  <a:srgbClr val="0F238C"/>
                </a:solidFill>
              </a:rPr>
              <a:t>1715.4</a:t>
            </a:r>
          </a:p>
        </p:txBody>
      </p:sp>
      <p:sp>
        <p:nvSpPr>
          <p:cNvPr id="4" name="Tijdelijke aanduiding voor dianummer 3"/>
          <p:cNvSpPr>
            <a:spLocks noGrp="1"/>
          </p:cNvSpPr>
          <p:nvPr>
            <p:ph type="sldNum" sz="quarter" idx="11"/>
          </p:nvPr>
        </p:nvSpPr>
        <p:spPr/>
        <p:txBody>
          <a:bodyPr/>
          <a:lstStyle/>
          <a:p>
            <a:r>
              <a:rPr lang="en-US" dirty="0">
                <a:solidFill>
                  <a:srgbClr val="0F238C"/>
                </a:solidFill>
              </a:rPr>
              <a:t>Slide </a:t>
            </a:r>
            <a:fld id="{1D9B13CD-33A0-446D-8703-F89F9F109F54}" type="slidenum">
              <a:rPr lang="en-US" smtClean="0">
                <a:solidFill>
                  <a:srgbClr val="0F238C"/>
                </a:solidFill>
              </a:rPr>
              <a:pPr/>
              <a:t>27</a:t>
            </a:fld>
            <a:endParaRPr lang="en-US" dirty="0">
              <a:solidFill>
                <a:srgbClr val="0F238C"/>
              </a:solidFill>
            </a:endParaRPr>
          </a:p>
        </p:txBody>
      </p:sp>
      <p:sp>
        <p:nvSpPr>
          <p:cNvPr id="3" name="Tijdelijke aanduiding voor voettekst 2"/>
          <p:cNvSpPr>
            <a:spLocks noGrp="1"/>
          </p:cNvSpPr>
          <p:nvPr>
            <p:ph type="ftr" sz="quarter" idx="12"/>
          </p:nvPr>
        </p:nvSpPr>
        <p:spPr/>
        <p:txBody>
          <a:bodyPr/>
          <a:lstStyle/>
          <a:p>
            <a:r>
              <a:rPr lang="en-US" dirty="0">
                <a:solidFill>
                  <a:srgbClr val="0F238C"/>
                </a:solidFill>
              </a:rPr>
              <a:t>Confidential</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32" y="85979"/>
            <a:ext cx="4394200" cy="404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3667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en-US" dirty="0">
                <a:solidFill>
                  <a:srgbClr val="0F238C"/>
                </a:solidFill>
              </a:rPr>
              <a:t>1715.4</a:t>
            </a:r>
          </a:p>
        </p:txBody>
      </p:sp>
      <p:sp>
        <p:nvSpPr>
          <p:cNvPr id="4" name="Tijdelijke aanduiding voor dianummer 3"/>
          <p:cNvSpPr>
            <a:spLocks noGrp="1"/>
          </p:cNvSpPr>
          <p:nvPr>
            <p:ph type="sldNum" sz="quarter" idx="11"/>
          </p:nvPr>
        </p:nvSpPr>
        <p:spPr/>
        <p:txBody>
          <a:bodyPr/>
          <a:lstStyle/>
          <a:p>
            <a:r>
              <a:rPr lang="en-US" dirty="0">
                <a:solidFill>
                  <a:srgbClr val="0F238C"/>
                </a:solidFill>
              </a:rPr>
              <a:t>Slide </a:t>
            </a:r>
            <a:fld id="{1D9B13CD-33A0-446D-8703-F89F9F109F54}" type="slidenum">
              <a:rPr lang="en-US" smtClean="0">
                <a:solidFill>
                  <a:srgbClr val="0F238C"/>
                </a:solidFill>
              </a:rPr>
              <a:pPr/>
              <a:t>28</a:t>
            </a:fld>
            <a:endParaRPr lang="en-US" dirty="0">
              <a:solidFill>
                <a:srgbClr val="0F238C"/>
              </a:solidFill>
            </a:endParaRPr>
          </a:p>
        </p:txBody>
      </p:sp>
      <p:sp>
        <p:nvSpPr>
          <p:cNvPr id="3" name="Tijdelijke aanduiding voor voettekst 2"/>
          <p:cNvSpPr>
            <a:spLocks noGrp="1"/>
          </p:cNvSpPr>
          <p:nvPr>
            <p:ph type="ftr" sz="quarter" idx="12"/>
          </p:nvPr>
        </p:nvSpPr>
        <p:spPr/>
        <p:txBody>
          <a:bodyPr/>
          <a:lstStyle/>
          <a:p>
            <a:r>
              <a:rPr lang="en-US" dirty="0">
                <a:solidFill>
                  <a:srgbClr val="0F238C"/>
                </a:solidFill>
              </a:rPr>
              <a:t>Confidential</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546" y="393827"/>
            <a:ext cx="4159758" cy="4282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5904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en-US" dirty="0">
                <a:solidFill>
                  <a:srgbClr val="0F238C"/>
                </a:solidFill>
              </a:rPr>
              <a:t>1715.4</a:t>
            </a:r>
          </a:p>
        </p:txBody>
      </p:sp>
      <p:sp>
        <p:nvSpPr>
          <p:cNvPr id="4" name="Tijdelijke aanduiding voor dianummer 3"/>
          <p:cNvSpPr>
            <a:spLocks noGrp="1"/>
          </p:cNvSpPr>
          <p:nvPr>
            <p:ph type="sldNum" sz="quarter" idx="11"/>
          </p:nvPr>
        </p:nvSpPr>
        <p:spPr/>
        <p:txBody>
          <a:bodyPr/>
          <a:lstStyle/>
          <a:p>
            <a:r>
              <a:rPr lang="en-US" dirty="0">
                <a:solidFill>
                  <a:srgbClr val="0F238C"/>
                </a:solidFill>
              </a:rPr>
              <a:t>Slide </a:t>
            </a:r>
            <a:fld id="{1D9B13CD-33A0-446D-8703-F89F9F109F54}" type="slidenum">
              <a:rPr lang="en-US" smtClean="0">
                <a:solidFill>
                  <a:srgbClr val="0F238C"/>
                </a:solidFill>
              </a:rPr>
              <a:pPr/>
              <a:t>29</a:t>
            </a:fld>
            <a:endParaRPr lang="en-US" dirty="0">
              <a:solidFill>
                <a:srgbClr val="0F238C"/>
              </a:solidFill>
            </a:endParaRPr>
          </a:p>
        </p:txBody>
      </p:sp>
      <p:sp>
        <p:nvSpPr>
          <p:cNvPr id="3" name="Tijdelijke aanduiding voor voettekst 2"/>
          <p:cNvSpPr>
            <a:spLocks noGrp="1"/>
          </p:cNvSpPr>
          <p:nvPr>
            <p:ph type="ftr" sz="quarter" idx="12"/>
          </p:nvPr>
        </p:nvSpPr>
        <p:spPr/>
        <p:txBody>
          <a:bodyPr/>
          <a:lstStyle/>
          <a:p>
            <a:r>
              <a:rPr lang="en-US" dirty="0">
                <a:solidFill>
                  <a:srgbClr val="0F238C"/>
                </a:solidFill>
              </a:rPr>
              <a:t>Confidential</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374" y="180975"/>
            <a:ext cx="461010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0915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solidFill>
                  <a:srgbClr val="0F238C"/>
                </a:solidFill>
              </a:rPr>
              <a:t>1715.4</a:t>
            </a:r>
          </a:p>
        </p:txBody>
      </p:sp>
      <p:sp>
        <p:nvSpPr>
          <p:cNvPr id="3" name="Slide Number Placeholder 2"/>
          <p:cNvSpPr>
            <a:spLocks noGrp="1"/>
          </p:cNvSpPr>
          <p:nvPr>
            <p:ph type="sldNum" sz="quarter" idx="11"/>
          </p:nvPr>
        </p:nvSpPr>
        <p:spPr/>
        <p:txBody>
          <a:bodyPr/>
          <a:lstStyle/>
          <a:p>
            <a:r>
              <a:rPr lang="en-US">
                <a:solidFill>
                  <a:srgbClr val="0F238C"/>
                </a:solidFill>
              </a:rPr>
              <a:t>Slide </a:t>
            </a:r>
            <a:fld id="{1D9B13CD-33A0-446D-8703-F89F9F109F54}" type="slidenum">
              <a:rPr lang="en-US" smtClean="0">
                <a:solidFill>
                  <a:srgbClr val="0F238C"/>
                </a:solidFill>
              </a:rPr>
              <a:pPr/>
              <a:t>3</a:t>
            </a:fld>
            <a:endParaRPr lang="en-US" dirty="0">
              <a:solidFill>
                <a:srgbClr val="0F238C"/>
              </a:solidFill>
            </a:endParaRPr>
          </a:p>
        </p:txBody>
      </p:sp>
      <p:sp>
        <p:nvSpPr>
          <p:cNvPr id="4" name="Footer Placeholder 3"/>
          <p:cNvSpPr>
            <a:spLocks noGrp="1"/>
          </p:cNvSpPr>
          <p:nvPr>
            <p:ph type="ftr" sz="quarter" idx="12"/>
          </p:nvPr>
        </p:nvSpPr>
        <p:spPr/>
        <p:txBody>
          <a:bodyPr/>
          <a:lstStyle/>
          <a:p>
            <a:r>
              <a:rPr lang="en-US">
                <a:solidFill>
                  <a:srgbClr val="0F238C"/>
                </a:solidFill>
              </a:rPr>
              <a:t>Company Secret</a:t>
            </a:r>
            <a:endParaRPr lang="en-US" dirty="0">
              <a:solidFill>
                <a:srgbClr val="0F238C"/>
              </a:solidFill>
            </a:endParaRPr>
          </a:p>
        </p:txBody>
      </p:sp>
      <p:sp>
        <p:nvSpPr>
          <p:cNvPr id="5" name="Title 4"/>
          <p:cNvSpPr>
            <a:spLocks noGrp="1"/>
          </p:cNvSpPr>
          <p:nvPr>
            <p:ph type="title"/>
          </p:nvPr>
        </p:nvSpPr>
        <p:spPr/>
        <p:txBody>
          <a:bodyPr/>
          <a:lstStyle/>
          <a:p>
            <a:r>
              <a:rPr lang="en-US" dirty="0"/>
              <a:t>Current situation to near future</a:t>
            </a:r>
          </a:p>
        </p:txBody>
      </p:sp>
      <p:sp>
        <p:nvSpPr>
          <p:cNvPr id="7" name="Text Placeholder 6"/>
          <p:cNvSpPr>
            <a:spLocks noGrp="1"/>
          </p:cNvSpPr>
          <p:nvPr>
            <p:ph type="body" sz="quarter" idx="14"/>
          </p:nvPr>
        </p:nvSpPr>
        <p:spPr/>
        <p:txBody>
          <a:bodyPr/>
          <a:lstStyle/>
          <a:p>
            <a:r>
              <a:rPr lang="en-US" dirty="0"/>
              <a:t>LPPS YS350 → MC LPPS</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410" y="974216"/>
            <a:ext cx="6867269" cy="254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334" y="3535949"/>
            <a:ext cx="5967807" cy="110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Connector 11"/>
          <p:cNvCxnSpPr/>
          <p:nvPr/>
        </p:nvCxnSpPr>
        <p:spPr>
          <a:xfrm>
            <a:off x="3046873" y="2059501"/>
            <a:ext cx="0" cy="108253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251388" y="2743825"/>
            <a:ext cx="0" cy="474895"/>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6655147" y="920495"/>
            <a:ext cx="2488853" cy="3767745"/>
            <a:chOff x="6655147" y="920495"/>
            <a:chExt cx="2488853" cy="3767745"/>
          </a:xfrm>
        </p:grpSpPr>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6561" y="920495"/>
              <a:ext cx="2317771" cy="1724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3"/>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248" b="95940" l="4119" r="96796"/>
                      </a14:imgEffect>
                    </a14:imgLayer>
                  </a14:imgProps>
                </a:ext>
                <a:ext uri="{28A0092B-C50C-407E-A947-70E740481C1C}">
                  <a14:useLocalDpi xmlns:a14="http://schemas.microsoft.com/office/drawing/2010/main" val="0"/>
                </a:ext>
              </a:extLst>
            </a:blip>
            <a:srcRect/>
            <a:stretch>
              <a:fillRect/>
            </a:stretch>
          </p:blipFill>
          <p:spPr bwMode="auto">
            <a:xfrm>
              <a:off x="6655147" y="2583821"/>
              <a:ext cx="2488853" cy="2104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21"/>
            <p:cNvSpPr txBox="1"/>
            <p:nvPr/>
          </p:nvSpPr>
          <p:spPr>
            <a:xfrm>
              <a:off x="7037488" y="2688470"/>
              <a:ext cx="243656" cy="276999"/>
            </a:xfrm>
            <a:prstGeom prst="rect">
              <a:avLst/>
            </a:prstGeom>
            <a:noFill/>
          </p:spPr>
          <p:txBody>
            <a:bodyPr wrap="none" lIns="0" tIns="0" rIns="0" bIns="0" rtlCol="0">
              <a:spAutoFit/>
            </a:bodyPr>
            <a:lstStyle/>
            <a:p>
              <a:pPr>
                <a:spcAft>
                  <a:spcPts val="900"/>
                </a:spcAft>
              </a:pPr>
              <a:r>
                <a:rPr lang="en-US" dirty="0">
                  <a:solidFill>
                    <a:srgbClr val="1C7DDB"/>
                  </a:solidFill>
                  <a:latin typeface="Arial"/>
                </a:rPr>
                <a:t>4x</a:t>
              </a:r>
            </a:p>
          </p:txBody>
        </p:sp>
        <p:sp>
          <p:nvSpPr>
            <p:cNvPr id="29" name="Arc 28"/>
            <p:cNvSpPr/>
            <p:nvPr/>
          </p:nvSpPr>
          <p:spPr>
            <a:xfrm rot="13598894">
              <a:off x="6956828" y="2357578"/>
              <a:ext cx="713232" cy="938784"/>
            </a:xfrm>
            <a:prstGeom prst="arc">
              <a:avLst/>
            </a:prstGeom>
            <a:ln w="22225">
              <a:solidFill>
                <a:schemeClr val="tx1"/>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F238C"/>
                </a:solidFill>
              </a:endParaRPr>
            </a:p>
          </p:txBody>
        </p:sp>
      </p:grpSp>
      <p:sp>
        <p:nvSpPr>
          <p:cNvPr id="23" name="Rectangle 22"/>
          <p:cNvSpPr/>
          <p:nvPr/>
        </p:nvSpPr>
        <p:spPr>
          <a:xfrm>
            <a:off x="681960" y="3535746"/>
            <a:ext cx="5876554" cy="198551"/>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Tree>
    <p:extLst>
      <p:ext uri="{BB962C8B-B14F-4D97-AF65-F5344CB8AC3E}">
        <p14:creationId xmlns:p14="http://schemas.microsoft.com/office/powerpoint/2010/main" val="56138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3"/>
                                        </p:tgtEl>
                                      </p:cBhvr>
                                    </p:animEffect>
                                    <p:set>
                                      <p:cBhvr>
                                        <p:cTn id="17" dur="1" fill="hold">
                                          <p:stCondLst>
                                            <p:cond delay="499"/>
                                          </p:stCondLst>
                                        </p:cTn>
                                        <p:tgtEl>
                                          <p:spTgt spid="23"/>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nodeType="afterEffect">
                                  <p:stCondLst>
                                    <p:cond delay="400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en-US" dirty="0">
                <a:solidFill>
                  <a:srgbClr val="0F238C"/>
                </a:solidFill>
              </a:rPr>
              <a:t>1715.4</a:t>
            </a:r>
          </a:p>
        </p:txBody>
      </p:sp>
      <p:sp>
        <p:nvSpPr>
          <p:cNvPr id="4" name="Tijdelijke aanduiding voor dianummer 3"/>
          <p:cNvSpPr>
            <a:spLocks noGrp="1"/>
          </p:cNvSpPr>
          <p:nvPr>
            <p:ph type="sldNum" sz="quarter" idx="11"/>
          </p:nvPr>
        </p:nvSpPr>
        <p:spPr/>
        <p:txBody>
          <a:bodyPr/>
          <a:lstStyle/>
          <a:p>
            <a:r>
              <a:rPr lang="en-US" dirty="0">
                <a:solidFill>
                  <a:srgbClr val="0F238C"/>
                </a:solidFill>
              </a:rPr>
              <a:t>Slide </a:t>
            </a:r>
            <a:fld id="{1D9B13CD-33A0-446D-8703-F89F9F109F54}" type="slidenum">
              <a:rPr lang="en-US" smtClean="0">
                <a:solidFill>
                  <a:srgbClr val="0F238C"/>
                </a:solidFill>
              </a:rPr>
              <a:pPr/>
              <a:t>30</a:t>
            </a:fld>
            <a:endParaRPr lang="en-US" dirty="0">
              <a:solidFill>
                <a:srgbClr val="0F238C"/>
              </a:solidFill>
            </a:endParaRPr>
          </a:p>
        </p:txBody>
      </p:sp>
      <p:sp>
        <p:nvSpPr>
          <p:cNvPr id="3" name="Tijdelijke aanduiding voor voettekst 2"/>
          <p:cNvSpPr>
            <a:spLocks noGrp="1"/>
          </p:cNvSpPr>
          <p:nvPr>
            <p:ph type="ftr" sz="quarter" idx="12"/>
          </p:nvPr>
        </p:nvSpPr>
        <p:spPr/>
        <p:txBody>
          <a:bodyPr/>
          <a:lstStyle/>
          <a:p>
            <a:r>
              <a:rPr lang="en-US" dirty="0">
                <a:solidFill>
                  <a:srgbClr val="0F238C"/>
                </a:solidFill>
              </a:rPr>
              <a:t>Confidential</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528" y="898143"/>
            <a:ext cx="3510280" cy="3717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1983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solidFill>
                  <a:srgbClr val="0F238C"/>
                </a:solidFill>
              </a:rPr>
              <a:t>1715.4</a:t>
            </a:r>
          </a:p>
        </p:txBody>
      </p:sp>
      <p:sp>
        <p:nvSpPr>
          <p:cNvPr id="3" name="Slide Number Placeholder 2"/>
          <p:cNvSpPr>
            <a:spLocks noGrp="1"/>
          </p:cNvSpPr>
          <p:nvPr>
            <p:ph type="sldNum" sz="quarter" idx="11"/>
          </p:nvPr>
        </p:nvSpPr>
        <p:spPr/>
        <p:txBody>
          <a:bodyPr/>
          <a:lstStyle/>
          <a:p>
            <a:r>
              <a:rPr lang="en-US">
                <a:solidFill>
                  <a:srgbClr val="0F238C"/>
                </a:solidFill>
              </a:rPr>
              <a:t>Slide </a:t>
            </a:r>
            <a:fld id="{1D9B13CD-33A0-446D-8703-F89F9F109F54}" type="slidenum">
              <a:rPr lang="en-US" smtClean="0">
                <a:solidFill>
                  <a:srgbClr val="0F238C"/>
                </a:solidFill>
              </a:rPr>
              <a:pPr/>
              <a:t>31</a:t>
            </a:fld>
            <a:endParaRPr lang="en-US" dirty="0">
              <a:solidFill>
                <a:srgbClr val="0F238C"/>
              </a:solidFill>
            </a:endParaRPr>
          </a:p>
        </p:txBody>
      </p:sp>
      <p:sp>
        <p:nvSpPr>
          <p:cNvPr id="4" name="Footer Placeholder 3"/>
          <p:cNvSpPr>
            <a:spLocks noGrp="1"/>
          </p:cNvSpPr>
          <p:nvPr>
            <p:ph type="ftr" sz="quarter" idx="12"/>
          </p:nvPr>
        </p:nvSpPr>
        <p:spPr/>
        <p:txBody>
          <a:bodyPr/>
          <a:lstStyle/>
          <a:p>
            <a:r>
              <a:rPr lang="en-US">
                <a:solidFill>
                  <a:srgbClr val="0F238C"/>
                </a:solidFill>
              </a:rPr>
              <a:t>Confidential</a:t>
            </a:r>
            <a:endParaRPr lang="en-US" dirty="0">
              <a:solidFill>
                <a:srgbClr val="0F238C"/>
              </a:solidFill>
            </a:endParaRPr>
          </a:p>
        </p:txBody>
      </p:sp>
      <p:sp>
        <p:nvSpPr>
          <p:cNvPr id="5" name="Title 4"/>
          <p:cNvSpPr>
            <a:spLocks noGrp="1"/>
          </p:cNvSpPr>
          <p:nvPr>
            <p:ph type="title"/>
          </p:nvPr>
        </p:nvSpPr>
        <p:spPr/>
        <p:txBody>
          <a:bodyPr/>
          <a:lstStyle/>
          <a:p>
            <a:r>
              <a:rPr lang="en-US" dirty="0"/>
              <a:t>4022.666.35152  YS SE XWP MOTOR ASSY</a:t>
            </a:r>
          </a:p>
        </p:txBody>
      </p:sp>
      <p:sp>
        <p:nvSpPr>
          <p:cNvPr id="6" name="Text Placeholder 5"/>
          <p:cNvSpPr>
            <a:spLocks noGrp="1"/>
          </p:cNvSpPr>
          <p:nvPr>
            <p:ph type="body" sz="quarter" idx="13"/>
          </p:nvPr>
        </p:nvSpPr>
        <p:spPr/>
        <p:txBody>
          <a:bodyPr/>
          <a:lstStyle/>
          <a:p>
            <a:endParaRPr lang="en-US" dirty="0"/>
          </a:p>
        </p:txBody>
      </p:sp>
      <p:sp>
        <p:nvSpPr>
          <p:cNvPr id="7" name="Text Placeholder 6"/>
          <p:cNvSpPr>
            <a:spLocks noGrp="1"/>
          </p:cNvSpPr>
          <p:nvPr>
            <p:ph type="body" sz="quarter" idx="14"/>
          </p:nvPr>
        </p:nvSpPr>
        <p:spPr/>
        <p:txBody>
          <a:bodyPr/>
          <a:lstStyle/>
          <a:p>
            <a:endParaRPr lang="en-US"/>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6247" y="1306068"/>
            <a:ext cx="2445141" cy="3326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4791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solidFill>
                  <a:srgbClr val="0F238C"/>
                </a:solidFill>
              </a:rPr>
              <a:t>1715.4</a:t>
            </a:r>
          </a:p>
        </p:txBody>
      </p:sp>
      <p:sp>
        <p:nvSpPr>
          <p:cNvPr id="3" name="Slide Number Placeholder 2"/>
          <p:cNvSpPr>
            <a:spLocks noGrp="1"/>
          </p:cNvSpPr>
          <p:nvPr>
            <p:ph type="sldNum" sz="quarter" idx="11"/>
          </p:nvPr>
        </p:nvSpPr>
        <p:spPr/>
        <p:txBody>
          <a:bodyPr/>
          <a:lstStyle/>
          <a:p>
            <a:r>
              <a:rPr lang="en-US">
                <a:solidFill>
                  <a:srgbClr val="0F238C"/>
                </a:solidFill>
              </a:rPr>
              <a:t>Slide </a:t>
            </a:r>
            <a:fld id="{1D9B13CD-33A0-446D-8703-F89F9F109F54}" type="slidenum">
              <a:rPr lang="en-US" smtClean="0">
                <a:solidFill>
                  <a:srgbClr val="0F238C"/>
                </a:solidFill>
              </a:rPr>
              <a:pPr/>
              <a:t>32</a:t>
            </a:fld>
            <a:endParaRPr lang="en-US" dirty="0">
              <a:solidFill>
                <a:srgbClr val="0F238C"/>
              </a:solidFill>
            </a:endParaRPr>
          </a:p>
        </p:txBody>
      </p:sp>
      <p:sp>
        <p:nvSpPr>
          <p:cNvPr id="4" name="Footer Placeholder 3"/>
          <p:cNvSpPr>
            <a:spLocks noGrp="1"/>
          </p:cNvSpPr>
          <p:nvPr>
            <p:ph type="ftr" sz="quarter" idx="12"/>
          </p:nvPr>
        </p:nvSpPr>
        <p:spPr/>
        <p:txBody>
          <a:bodyPr/>
          <a:lstStyle/>
          <a:p>
            <a:r>
              <a:rPr lang="en-US">
                <a:solidFill>
                  <a:srgbClr val="0F238C"/>
                </a:solidFill>
              </a:rPr>
              <a:t>Confidential</a:t>
            </a:r>
            <a:endParaRPr lang="en-US" dirty="0">
              <a:solidFill>
                <a:srgbClr val="0F238C"/>
              </a:solidFill>
            </a:endParaRPr>
          </a:p>
        </p:txBody>
      </p:sp>
      <p:sp>
        <p:nvSpPr>
          <p:cNvPr id="5" name="Title 4"/>
          <p:cNvSpPr>
            <a:spLocks noGrp="1"/>
          </p:cNvSpPr>
          <p:nvPr>
            <p:ph type="title"/>
          </p:nvPr>
        </p:nvSpPr>
        <p:spPr/>
        <p:txBody>
          <a:bodyPr/>
          <a:lstStyle/>
          <a:p>
            <a:r>
              <a:rPr lang="en-US" dirty="0"/>
              <a:t>4022.666.35201  YS SE OPTICS ASSY</a:t>
            </a:r>
          </a:p>
        </p:txBody>
      </p:sp>
      <p:sp>
        <p:nvSpPr>
          <p:cNvPr id="6" name="Text Placeholder 5"/>
          <p:cNvSpPr>
            <a:spLocks noGrp="1"/>
          </p:cNvSpPr>
          <p:nvPr>
            <p:ph type="body" sz="quarter" idx="13"/>
          </p:nvPr>
        </p:nvSpPr>
        <p:spPr/>
        <p:txBody>
          <a:bodyPr/>
          <a:lstStyle/>
          <a:p>
            <a:endParaRPr lang="en-US" dirty="0"/>
          </a:p>
        </p:txBody>
      </p:sp>
      <p:sp>
        <p:nvSpPr>
          <p:cNvPr id="7" name="Text Placeholder 6"/>
          <p:cNvSpPr>
            <a:spLocks noGrp="1"/>
          </p:cNvSpPr>
          <p:nvPr>
            <p:ph type="body" sz="quarter" idx="14"/>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3056" y="1485330"/>
            <a:ext cx="4991672" cy="3303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0150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solidFill>
                  <a:srgbClr val="0F238C"/>
                </a:solidFill>
              </a:rPr>
              <a:t>1715.4</a:t>
            </a:r>
          </a:p>
        </p:txBody>
      </p:sp>
      <p:sp>
        <p:nvSpPr>
          <p:cNvPr id="3" name="Slide Number Placeholder 2"/>
          <p:cNvSpPr>
            <a:spLocks noGrp="1"/>
          </p:cNvSpPr>
          <p:nvPr>
            <p:ph type="sldNum" sz="quarter" idx="11"/>
          </p:nvPr>
        </p:nvSpPr>
        <p:spPr/>
        <p:txBody>
          <a:bodyPr/>
          <a:lstStyle/>
          <a:p>
            <a:r>
              <a:rPr lang="en-US">
                <a:solidFill>
                  <a:srgbClr val="0F238C"/>
                </a:solidFill>
              </a:rPr>
              <a:t>Slide </a:t>
            </a:r>
            <a:fld id="{1D9B13CD-33A0-446D-8703-F89F9F109F54}" type="slidenum">
              <a:rPr lang="en-US" smtClean="0">
                <a:solidFill>
                  <a:srgbClr val="0F238C"/>
                </a:solidFill>
              </a:rPr>
              <a:pPr/>
              <a:t>33</a:t>
            </a:fld>
            <a:endParaRPr lang="en-US" dirty="0">
              <a:solidFill>
                <a:srgbClr val="0F238C"/>
              </a:solidFill>
            </a:endParaRPr>
          </a:p>
        </p:txBody>
      </p:sp>
      <p:sp>
        <p:nvSpPr>
          <p:cNvPr id="4" name="Footer Placeholder 3"/>
          <p:cNvSpPr>
            <a:spLocks noGrp="1"/>
          </p:cNvSpPr>
          <p:nvPr>
            <p:ph type="ftr" sz="quarter" idx="12"/>
          </p:nvPr>
        </p:nvSpPr>
        <p:spPr/>
        <p:txBody>
          <a:bodyPr/>
          <a:lstStyle/>
          <a:p>
            <a:r>
              <a:rPr lang="en-US">
                <a:solidFill>
                  <a:srgbClr val="0F238C"/>
                </a:solidFill>
              </a:rPr>
              <a:t>Confidential</a:t>
            </a:r>
            <a:endParaRPr lang="en-US" dirty="0">
              <a:solidFill>
                <a:srgbClr val="0F238C"/>
              </a:solidFill>
            </a:endParaRPr>
          </a:p>
        </p:txBody>
      </p:sp>
      <p:sp>
        <p:nvSpPr>
          <p:cNvPr id="5" name="Title 4"/>
          <p:cNvSpPr>
            <a:spLocks noGrp="1"/>
          </p:cNvSpPr>
          <p:nvPr>
            <p:ph type="title"/>
          </p:nvPr>
        </p:nvSpPr>
        <p:spPr/>
        <p:txBody>
          <a:bodyPr/>
          <a:lstStyle/>
          <a:p>
            <a:r>
              <a:rPr lang="en-US" dirty="0"/>
              <a:t>4022.666.35451  YS SE CL ND FLTR-MTR ASSY</a:t>
            </a:r>
          </a:p>
        </p:txBody>
      </p:sp>
      <p:sp>
        <p:nvSpPr>
          <p:cNvPr id="6" name="Text Placeholder 5"/>
          <p:cNvSpPr>
            <a:spLocks noGrp="1"/>
          </p:cNvSpPr>
          <p:nvPr>
            <p:ph type="body" sz="quarter" idx="13"/>
          </p:nvPr>
        </p:nvSpPr>
        <p:spPr/>
        <p:txBody>
          <a:bodyPr/>
          <a:lstStyle/>
          <a:p>
            <a:endParaRPr lang="en-US" dirty="0"/>
          </a:p>
        </p:txBody>
      </p:sp>
      <p:sp>
        <p:nvSpPr>
          <p:cNvPr id="7" name="Text Placeholder 6"/>
          <p:cNvSpPr>
            <a:spLocks noGrp="1"/>
          </p:cNvSpPr>
          <p:nvPr>
            <p:ph type="body" sz="quarter" idx="14"/>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403" y="1444753"/>
            <a:ext cx="3036498" cy="321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0882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solidFill>
                  <a:srgbClr val="0F238C"/>
                </a:solidFill>
              </a:rPr>
              <a:t>1715.4</a:t>
            </a:r>
          </a:p>
        </p:txBody>
      </p:sp>
      <p:sp>
        <p:nvSpPr>
          <p:cNvPr id="3" name="Slide Number Placeholder 2"/>
          <p:cNvSpPr>
            <a:spLocks noGrp="1"/>
          </p:cNvSpPr>
          <p:nvPr>
            <p:ph type="sldNum" sz="quarter" idx="11"/>
          </p:nvPr>
        </p:nvSpPr>
        <p:spPr/>
        <p:txBody>
          <a:bodyPr/>
          <a:lstStyle/>
          <a:p>
            <a:r>
              <a:rPr lang="en-US">
                <a:solidFill>
                  <a:srgbClr val="0F238C"/>
                </a:solidFill>
              </a:rPr>
              <a:t>Slide </a:t>
            </a:r>
            <a:fld id="{1D9B13CD-33A0-446D-8703-F89F9F109F54}" type="slidenum">
              <a:rPr lang="en-US" smtClean="0">
                <a:solidFill>
                  <a:srgbClr val="0F238C"/>
                </a:solidFill>
              </a:rPr>
              <a:pPr/>
              <a:t>34</a:t>
            </a:fld>
            <a:endParaRPr lang="en-US" dirty="0">
              <a:solidFill>
                <a:srgbClr val="0F238C"/>
              </a:solidFill>
            </a:endParaRPr>
          </a:p>
        </p:txBody>
      </p:sp>
      <p:sp>
        <p:nvSpPr>
          <p:cNvPr id="4" name="Footer Placeholder 3"/>
          <p:cNvSpPr>
            <a:spLocks noGrp="1"/>
          </p:cNvSpPr>
          <p:nvPr>
            <p:ph type="ftr" sz="quarter" idx="12"/>
          </p:nvPr>
        </p:nvSpPr>
        <p:spPr/>
        <p:txBody>
          <a:bodyPr/>
          <a:lstStyle/>
          <a:p>
            <a:r>
              <a:rPr lang="en-US">
                <a:solidFill>
                  <a:srgbClr val="0F238C"/>
                </a:solidFill>
              </a:rPr>
              <a:t>Confidential</a:t>
            </a:r>
            <a:endParaRPr lang="en-US" dirty="0">
              <a:solidFill>
                <a:srgbClr val="0F238C"/>
              </a:solidFill>
            </a:endParaRPr>
          </a:p>
        </p:txBody>
      </p:sp>
      <p:sp>
        <p:nvSpPr>
          <p:cNvPr id="5" name="Title 4"/>
          <p:cNvSpPr>
            <a:spLocks noGrp="1"/>
          </p:cNvSpPr>
          <p:nvPr>
            <p:ph type="title"/>
          </p:nvPr>
        </p:nvSpPr>
        <p:spPr/>
        <p:txBody>
          <a:bodyPr/>
          <a:lstStyle/>
          <a:p>
            <a:r>
              <a:rPr lang="en-US" dirty="0"/>
              <a:t>4022.666.35501  YS SE CL HOUSING ASSY</a:t>
            </a:r>
          </a:p>
        </p:txBody>
      </p:sp>
      <p:sp>
        <p:nvSpPr>
          <p:cNvPr id="6" name="Text Placeholder 5"/>
          <p:cNvSpPr>
            <a:spLocks noGrp="1"/>
          </p:cNvSpPr>
          <p:nvPr>
            <p:ph type="body" sz="quarter" idx="13"/>
          </p:nvPr>
        </p:nvSpPr>
        <p:spPr/>
        <p:txBody>
          <a:bodyPr/>
          <a:lstStyle/>
          <a:p>
            <a:endParaRPr lang="en-US" dirty="0"/>
          </a:p>
        </p:txBody>
      </p:sp>
      <p:sp>
        <p:nvSpPr>
          <p:cNvPr id="7" name="Text Placeholder 6"/>
          <p:cNvSpPr>
            <a:spLocks noGrp="1"/>
          </p:cNvSpPr>
          <p:nvPr>
            <p:ph type="body" sz="quarter" idx="14"/>
          </p:nvPr>
        </p:nvSpPr>
        <p:spPr/>
        <p:txBody>
          <a:bodyPr/>
          <a:lstStyle/>
          <a:p>
            <a:endParaRPr 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512" y="1302385"/>
            <a:ext cx="2794305" cy="3165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294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solidFill>
                  <a:srgbClr val="0F238C"/>
                </a:solidFill>
              </a:rPr>
              <a:t>1715.4</a:t>
            </a:r>
          </a:p>
        </p:txBody>
      </p:sp>
      <p:sp>
        <p:nvSpPr>
          <p:cNvPr id="3" name="Slide Number Placeholder 2"/>
          <p:cNvSpPr>
            <a:spLocks noGrp="1"/>
          </p:cNvSpPr>
          <p:nvPr>
            <p:ph type="sldNum" sz="quarter" idx="11"/>
          </p:nvPr>
        </p:nvSpPr>
        <p:spPr/>
        <p:txBody>
          <a:bodyPr/>
          <a:lstStyle/>
          <a:p>
            <a:r>
              <a:rPr lang="en-US">
                <a:solidFill>
                  <a:srgbClr val="0F238C"/>
                </a:solidFill>
              </a:rPr>
              <a:t>Slide </a:t>
            </a:r>
            <a:fld id="{1D9B13CD-33A0-446D-8703-F89F9F109F54}" type="slidenum">
              <a:rPr lang="en-US" smtClean="0">
                <a:solidFill>
                  <a:srgbClr val="0F238C"/>
                </a:solidFill>
              </a:rPr>
              <a:pPr/>
              <a:t>35</a:t>
            </a:fld>
            <a:endParaRPr lang="en-US" dirty="0">
              <a:solidFill>
                <a:srgbClr val="0F238C"/>
              </a:solidFill>
            </a:endParaRPr>
          </a:p>
        </p:txBody>
      </p:sp>
      <p:sp>
        <p:nvSpPr>
          <p:cNvPr id="4" name="Footer Placeholder 3"/>
          <p:cNvSpPr>
            <a:spLocks noGrp="1"/>
          </p:cNvSpPr>
          <p:nvPr>
            <p:ph type="ftr" sz="quarter" idx="12"/>
          </p:nvPr>
        </p:nvSpPr>
        <p:spPr/>
        <p:txBody>
          <a:bodyPr/>
          <a:lstStyle/>
          <a:p>
            <a:r>
              <a:rPr lang="en-US">
                <a:solidFill>
                  <a:srgbClr val="0F238C"/>
                </a:solidFill>
              </a:rPr>
              <a:t>Confidential</a:t>
            </a:r>
            <a:endParaRPr lang="en-US" dirty="0">
              <a:solidFill>
                <a:srgbClr val="0F238C"/>
              </a:solidFill>
            </a:endParaRPr>
          </a:p>
        </p:txBody>
      </p:sp>
      <p:sp>
        <p:nvSpPr>
          <p:cNvPr id="5" name="Title 4"/>
          <p:cNvSpPr>
            <a:spLocks noGrp="1"/>
          </p:cNvSpPr>
          <p:nvPr>
            <p:ph type="title"/>
          </p:nvPr>
        </p:nvSpPr>
        <p:spPr/>
        <p:txBody>
          <a:bodyPr/>
          <a:lstStyle/>
          <a:p>
            <a:r>
              <a:rPr lang="en-US" dirty="0"/>
              <a:t>4022.656.13051 YS SE LONG WAVE WHEEL ASSY</a:t>
            </a:r>
            <a:br>
              <a:rPr lang="en-US" dirty="0"/>
            </a:br>
            <a:r>
              <a:rPr lang="en-US" dirty="0"/>
              <a:t>4022.656.13061 YS SE SHORT WAVE WHEEL ASSY</a:t>
            </a:r>
          </a:p>
        </p:txBody>
      </p:sp>
      <p:sp>
        <p:nvSpPr>
          <p:cNvPr id="6" name="Text Placeholder 5"/>
          <p:cNvSpPr>
            <a:spLocks noGrp="1"/>
          </p:cNvSpPr>
          <p:nvPr>
            <p:ph type="body" sz="quarter" idx="13"/>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344" y="1318641"/>
            <a:ext cx="4572000"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5835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solidFill>
                  <a:srgbClr val="0F238C"/>
                </a:solidFill>
              </a:rPr>
              <a:t>1715.4</a:t>
            </a:r>
          </a:p>
        </p:txBody>
      </p:sp>
      <p:sp>
        <p:nvSpPr>
          <p:cNvPr id="3" name="Slide Number Placeholder 2"/>
          <p:cNvSpPr>
            <a:spLocks noGrp="1"/>
          </p:cNvSpPr>
          <p:nvPr>
            <p:ph type="sldNum" sz="quarter" idx="11"/>
          </p:nvPr>
        </p:nvSpPr>
        <p:spPr/>
        <p:txBody>
          <a:bodyPr/>
          <a:lstStyle/>
          <a:p>
            <a:r>
              <a:rPr lang="en-US">
                <a:solidFill>
                  <a:srgbClr val="0F238C"/>
                </a:solidFill>
              </a:rPr>
              <a:t>Slide </a:t>
            </a:r>
            <a:fld id="{1D9B13CD-33A0-446D-8703-F89F9F109F54}" type="slidenum">
              <a:rPr lang="en-US" smtClean="0">
                <a:solidFill>
                  <a:srgbClr val="0F238C"/>
                </a:solidFill>
              </a:rPr>
              <a:pPr/>
              <a:t>36</a:t>
            </a:fld>
            <a:endParaRPr lang="en-US" dirty="0">
              <a:solidFill>
                <a:srgbClr val="0F238C"/>
              </a:solidFill>
            </a:endParaRPr>
          </a:p>
        </p:txBody>
      </p:sp>
      <p:sp>
        <p:nvSpPr>
          <p:cNvPr id="4" name="Footer Placeholder 3"/>
          <p:cNvSpPr>
            <a:spLocks noGrp="1"/>
          </p:cNvSpPr>
          <p:nvPr>
            <p:ph type="ftr" sz="quarter" idx="12"/>
          </p:nvPr>
        </p:nvSpPr>
        <p:spPr/>
        <p:txBody>
          <a:bodyPr/>
          <a:lstStyle/>
          <a:p>
            <a:r>
              <a:rPr lang="en-US">
                <a:solidFill>
                  <a:srgbClr val="0F238C"/>
                </a:solidFill>
              </a:rPr>
              <a:t>Confidential</a:t>
            </a:r>
            <a:endParaRPr lang="en-US" dirty="0">
              <a:solidFill>
                <a:srgbClr val="0F238C"/>
              </a:solidFill>
            </a:endParaRPr>
          </a:p>
        </p:txBody>
      </p:sp>
      <p:sp>
        <p:nvSpPr>
          <p:cNvPr id="5" name="Title 4"/>
          <p:cNvSpPr>
            <a:spLocks noGrp="1"/>
          </p:cNvSpPr>
          <p:nvPr>
            <p:ph type="title"/>
          </p:nvPr>
        </p:nvSpPr>
        <p:spPr/>
        <p:txBody>
          <a:bodyPr/>
          <a:lstStyle/>
          <a:p>
            <a:r>
              <a:rPr lang="en-US" dirty="0"/>
              <a:t>4022.668.41861 YS CLM EXHAUST FAN ASSY</a:t>
            </a:r>
          </a:p>
        </p:txBody>
      </p:sp>
      <p:sp>
        <p:nvSpPr>
          <p:cNvPr id="6" name="Text Placeholder 5"/>
          <p:cNvSpPr>
            <a:spLocks noGrp="1"/>
          </p:cNvSpPr>
          <p:nvPr>
            <p:ph type="body" sz="quarter" idx="13"/>
          </p:nvPr>
        </p:nvSpPr>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025" y="1295400"/>
            <a:ext cx="4933950"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909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solidFill>
                  <a:srgbClr val="0F238C"/>
                </a:solidFill>
              </a:rPr>
              <a:t>1715.4</a:t>
            </a:r>
          </a:p>
        </p:txBody>
      </p:sp>
      <p:sp>
        <p:nvSpPr>
          <p:cNvPr id="3" name="Slide Number Placeholder 2"/>
          <p:cNvSpPr>
            <a:spLocks noGrp="1"/>
          </p:cNvSpPr>
          <p:nvPr>
            <p:ph type="sldNum" sz="quarter" idx="11"/>
          </p:nvPr>
        </p:nvSpPr>
        <p:spPr/>
        <p:txBody>
          <a:bodyPr/>
          <a:lstStyle/>
          <a:p>
            <a:r>
              <a:rPr lang="en-US">
                <a:solidFill>
                  <a:srgbClr val="0F238C"/>
                </a:solidFill>
              </a:rPr>
              <a:t>Slide </a:t>
            </a:r>
            <a:fld id="{1D9B13CD-33A0-446D-8703-F89F9F109F54}" type="slidenum">
              <a:rPr lang="en-US" smtClean="0">
                <a:solidFill>
                  <a:srgbClr val="0F238C"/>
                </a:solidFill>
              </a:rPr>
              <a:pPr/>
              <a:t>37</a:t>
            </a:fld>
            <a:endParaRPr lang="en-US" dirty="0">
              <a:solidFill>
                <a:srgbClr val="0F238C"/>
              </a:solidFill>
            </a:endParaRPr>
          </a:p>
        </p:txBody>
      </p:sp>
      <p:sp>
        <p:nvSpPr>
          <p:cNvPr id="4" name="Footer Placeholder 3"/>
          <p:cNvSpPr>
            <a:spLocks noGrp="1"/>
          </p:cNvSpPr>
          <p:nvPr>
            <p:ph type="ftr" sz="quarter" idx="12"/>
          </p:nvPr>
        </p:nvSpPr>
        <p:spPr/>
        <p:txBody>
          <a:bodyPr/>
          <a:lstStyle/>
          <a:p>
            <a:r>
              <a:rPr lang="en-US">
                <a:solidFill>
                  <a:srgbClr val="0F238C"/>
                </a:solidFill>
              </a:rPr>
              <a:t>Confidential</a:t>
            </a:r>
            <a:endParaRPr lang="en-US" dirty="0">
              <a:solidFill>
                <a:srgbClr val="0F238C"/>
              </a:solidFill>
            </a:endParaRPr>
          </a:p>
        </p:txBody>
      </p:sp>
      <p:sp>
        <p:nvSpPr>
          <p:cNvPr id="5" name="Title 4"/>
          <p:cNvSpPr>
            <a:spLocks noGrp="1"/>
          </p:cNvSpPr>
          <p:nvPr>
            <p:ph type="title"/>
          </p:nvPr>
        </p:nvSpPr>
        <p:spPr/>
        <p:txBody>
          <a:bodyPr/>
          <a:lstStyle/>
          <a:p>
            <a:r>
              <a:rPr lang="en-US" dirty="0"/>
              <a:t>4022.668.41901 YS CLM INTERPOLATOR ASSY</a:t>
            </a:r>
          </a:p>
        </p:txBody>
      </p:sp>
      <p:sp>
        <p:nvSpPr>
          <p:cNvPr id="6" name="Text Placeholder 5"/>
          <p:cNvSpPr>
            <a:spLocks noGrp="1"/>
          </p:cNvSpPr>
          <p:nvPr>
            <p:ph type="body" sz="quarter" idx="13"/>
          </p:nvPr>
        </p:nvSpPr>
        <p:spPr/>
        <p:txBody>
          <a:bodyPr/>
          <a:lstStyle/>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5583" y="1222375"/>
            <a:ext cx="2787650" cy="361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2801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solidFill>
                  <a:srgbClr val="0F238C"/>
                </a:solidFill>
              </a:rPr>
              <a:t>1715.4</a:t>
            </a:r>
          </a:p>
        </p:txBody>
      </p:sp>
      <p:sp>
        <p:nvSpPr>
          <p:cNvPr id="3" name="Slide Number Placeholder 2"/>
          <p:cNvSpPr>
            <a:spLocks noGrp="1"/>
          </p:cNvSpPr>
          <p:nvPr>
            <p:ph type="sldNum" sz="quarter" idx="11"/>
          </p:nvPr>
        </p:nvSpPr>
        <p:spPr/>
        <p:txBody>
          <a:bodyPr/>
          <a:lstStyle/>
          <a:p>
            <a:r>
              <a:rPr lang="en-US">
                <a:solidFill>
                  <a:srgbClr val="0F238C"/>
                </a:solidFill>
              </a:rPr>
              <a:t>Slide </a:t>
            </a:r>
            <a:fld id="{1D9B13CD-33A0-446D-8703-F89F9F109F54}" type="slidenum">
              <a:rPr lang="en-US" smtClean="0">
                <a:solidFill>
                  <a:srgbClr val="0F238C"/>
                </a:solidFill>
              </a:rPr>
              <a:pPr/>
              <a:t>38</a:t>
            </a:fld>
            <a:endParaRPr lang="en-US" dirty="0">
              <a:solidFill>
                <a:srgbClr val="0F238C"/>
              </a:solidFill>
            </a:endParaRPr>
          </a:p>
        </p:txBody>
      </p:sp>
      <p:sp>
        <p:nvSpPr>
          <p:cNvPr id="4" name="Footer Placeholder 3"/>
          <p:cNvSpPr>
            <a:spLocks noGrp="1"/>
          </p:cNvSpPr>
          <p:nvPr>
            <p:ph type="ftr" sz="quarter" idx="12"/>
          </p:nvPr>
        </p:nvSpPr>
        <p:spPr/>
        <p:txBody>
          <a:bodyPr/>
          <a:lstStyle/>
          <a:p>
            <a:r>
              <a:rPr lang="en-US">
                <a:solidFill>
                  <a:srgbClr val="0F238C"/>
                </a:solidFill>
              </a:rPr>
              <a:t>Confidential</a:t>
            </a:r>
            <a:endParaRPr lang="en-US" dirty="0">
              <a:solidFill>
                <a:srgbClr val="0F238C"/>
              </a:solidFill>
            </a:endParaRPr>
          </a:p>
        </p:txBody>
      </p:sp>
      <p:sp>
        <p:nvSpPr>
          <p:cNvPr id="5" name="Title 4"/>
          <p:cNvSpPr>
            <a:spLocks noGrp="1"/>
          </p:cNvSpPr>
          <p:nvPr>
            <p:ph type="title"/>
          </p:nvPr>
        </p:nvSpPr>
        <p:spPr/>
        <p:txBody>
          <a:bodyPr/>
          <a:lstStyle/>
          <a:p>
            <a:r>
              <a:rPr lang="en-US" dirty="0"/>
              <a:t>4022.668.41831 YS CLM CALIBRATION ASSY</a:t>
            </a:r>
          </a:p>
        </p:txBody>
      </p:sp>
      <p:sp>
        <p:nvSpPr>
          <p:cNvPr id="6" name="Text Placeholder 5"/>
          <p:cNvSpPr>
            <a:spLocks noGrp="1"/>
          </p:cNvSpPr>
          <p:nvPr>
            <p:ph type="body" sz="quarter" idx="13"/>
          </p:nvPr>
        </p:nvSpPr>
        <p:spPr/>
        <p:txBody>
          <a:bodyPr/>
          <a:lstStyle/>
          <a:p>
            <a:endParaRPr 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231" y="1721549"/>
            <a:ext cx="4121103" cy="2978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392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solidFill>
                  <a:srgbClr val="0F238C"/>
                </a:solidFill>
              </a:rPr>
              <a:t>1715.4</a:t>
            </a:r>
          </a:p>
        </p:txBody>
      </p:sp>
      <p:sp>
        <p:nvSpPr>
          <p:cNvPr id="3" name="Slide Number Placeholder 2"/>
          <p:cNvSpPr>
            <a:spLocks noGrp="1"/>
          </p:cNvSpPr>
          <p:nvPr>
            <p:ph type="sldNum" sz="quarter" idx="11"/>
          </p:nvPr>
        </p:nvSpPr>
        <p:spPr/>
        <p:txBody>
          <a:bodyPr/>
          <a:lstStyle/>
          <a:p>
            <a:r>
              <a:rPr lang="en-US">
                <a:solidFill>
                  <a:srgbClr val="0F238C"/>
                </a:solidFill>
              </a:rPr>
              <a:t>Slide </a:t>
            </a:r>
            <a:fld id="{1D9B13CD-33A0-446D-8703-F89F9F109F54}" type="slidenum">
              <a:rPr lang="en-US" smtClean="0">
                <a:solidFill>
                  <a:srgbClr val="0F238C"/>
                </a:solidFill>
              </a:rPr>
              <a:pPr/>
              <a:t>39</a:t>
            </a:fld>
            <a:endParaRPr lang="en-US" dirty="0">
              <a:solidFill>
                <a:srgbClr val="0F238C"/>
              </a:solidFill>
            </a:endParaRPr>
          </a:p>
        </p:txBody>
      </p:sp>
      <p:sp>
        <p:nvSpPr>
          <p:cNvPr id="4" name="Footer Placeholder 3"/>
          <p:cNvSpPr>
            <a:spLocks noGrp="1"/>
          </p:cNvSpPr>
          <p:nvPr>
            <p:ph type="ftr" sz="quarter" idx="12"/>
          </p:nvPr>
        </p:nvSpPr>
        <p:spPr/>
        <p:txBody>
          <a:bodyPr/>
          <a:lstStyle/>
          <a:p>
            <a:r>
              <a:rPr lang="en-US">
                <a:solidFill>
                  <a:srgbClr val="0F238C"/>
                </a:solidFill>
              </a:rPr>
              <a:t>Confidential</a:t>
            </a:r>
            <a:endParaRPr lang="en-US" dirty="0">
              <a:solidFill>
                <a:srgbClr val="0F238C"/>
              </a:solidFill>
            </a:endParaRPr>
          </a:p>
        </p:txBody>
      </p:sp>
      <p:sp>
        <p:nvSpPr>
          <p:cNvPr id="5" name="Title 4"/>
          <p:cNvSpPr>
            <a:spLocks noGrp="1"/>
          </p:cNvSpPr>
          <p:nvPr>
            <p:ph type="title"/>
          </p:nvPr>
        </p:nvSpPr>
        <p:spPr/>
        <p:txBody>
          <a:bodyPr/>
          <a:lstStyle/>
          <a:p>
            <a:r>
              <a:rPr lang="en-US" dirty="0"/>
              <a:t>4022.668.41881 YS CLM CONVERTER ASSY</a:t>
            </a:r>
          </a:p>
        </p:txBody>
      </p:sp>
      <p:sp>
        <p:nvSpPr>
          <p:cNvPr id="6" name="Text Placeholder 5"/>
          <p:cNvSpPr>
            <a:spLocks noGrp="1"/>
          </p:cNvSpPr>
          <p:nvPr>
            <p:ph type="body" sz="quarter" idx="13"/>
          </p:nvPr>
        </p:nvSpPr>
        <p:spPr/>
        <p:txBody>
          <a:bodyPr/>
          <a:lstStyle/>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7179" y="1527239"/>
            <a:ext cx="3676650" cy="307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1372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solidFill>
                  <a:srgbClr val="0F238C"/>
                </a:solidFill>
              </a:rPr>
              <a:t>1715.4</a:t>
            </a:r>
          </a:p>
        </p:txBody>
      </p:sp>
      <p:sp>
        <p:nvSpPr>
          <p:cNvPr id="3" name="Slide Number Placeholder 2"/>
          <p:cNvSpPr>
            <a:spLocks noGrp="1"/>
          </p:cNvSpPr>
          <p:nvPr>
            <p:ph type="sldNum" sz="quarter" idx="11"/>
          </p:nvPr>
        </p:nvSpPr>
        <p:spPr/>
        <p:txBody>
          <a:bodyPr/>
          <a:lstStyle/>
          <a:p>
            <a:r>
              <a:rPr lang="en-US" dirty="0">
                <a:solidFill>
                  <a:srgbClr val="0F238C"/>
                </a:solidFill>
              </a:rPr>
              <a:t>Slide </a:t>
            </a:r>
            <a:fld id="{1D9B13CD-33A0-446D-8703-F89F9F109F54}" type="slidenum">
              <a:rPr lang="en-US" smtClean="0">
                <a:solidFill>
                  <a:srgbClr val="0F238C"/>
                </a:solidFill>
              </a:rPr>
              <a:pPr/>
              <a:t>4</a:t>
            </a:fld>
            <a:endParaRPr lang="en-US" dirty="0">
              <a:solidFill>
                <a:srgbClr val="0F238C"/>
              </a:solidFill>
            </a:endParaRPr>
          </a:p>
        </p:txBody>
      </p:sp>
      <p:sp>
        <p:nvSpPr>
          <p:cNvPr id="4" name="Footer Placeholder 3"/>
          <p:cNvSpPr>
            <a:spLocks noGrp="1"/>
          </p:cNvSpPr>
          <p:nvPr>
            <p:ph type="ftr" sz="quarter" idx="12"/>
          </p:nvPr>
        </p:nvSpPr>
        <p:spPr/>
        <p:txBody>
          <a:bodyPr/>
          <a:lstStyle/>
          <a:p>
            <a:r>
              <a:rPr lang="en-US">
                <a:solidFill>
                  <a:srgbClr val="0F238C"/>
                </a:solidFill>
              </a:rPr>
              <a:t>Company Secret</a:t>
            </a:r>
            <a:endParaRPr lang="en-US" dirty="0">
              <a:solidFill>
                <a:srgbClr val="0F238C"/>
              </a:solidFill>
            </a:endParaRPr>
          </a:p>
        </p:txBody>
      </p:sp>
      <p:sp>
        <p:nvSpPr>
          <p:cNvPr id="5" name="Title 4"/>
          <p:cNvSpPr>
            <a:spLocks noGrp="1"/>
          </p:cNvSpPr>
          <p:nvPr>
            <p:ph type="title"/>
          </p:nvPr>
        </p:nvSpPr>
        <p:spPr/>
        <p:txBody>
          <a:bodyPr/>
          <a:lstStyle/>
          <a:p>
            <a:r>
              <a:rPr lang="en-US" dirty="0"/>
              <a:t>Tunable wavelength selector</a:t>
            </a:r>
          </a:p>
        </p:txBody>
      </p:sp>
      <p:sp>
        <p:nvSpPr>
          <p:cNvPr id="7" name="Text Placeholder 6"/>
          <p:cNvSpPr>
            <a:spLocks noGrp="1"/>
          </p:cNvSpPr>
          <p:nvPr>
            <p:ph type="body" sz="quarter" idx="14"/>
          </p:nvPr>
        </p:nvSpPr>
        <p:spPr/>
        <p:txBody>
          <a:bodyPr/>
          <a:lstStyle/>
          <a:p>
            <a:r>
              <a:rPr lang="en-US" dirty="0"/>
              <a:t>Tunable wavelength to improve stack sensitivity</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76" y="920496"/>
            <a:ext cx="3828940" cy="1417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3" y="2272854"/>
            <a:ext cx="3327433" cy="616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0"/>
          <p:cNvGrpSpPr/>
          <p:nvPr/>
        </p:nvGrpSpPr>
        <p:grpSpPr>
          <a:xfrm>
            <a:off x="268112" y="1752205"/>
            <a:ext cx="3068778" cy="2484748"/>
            <a:chOff x="268112" y="1752205"/>
            <a:chExt cx="3068778" cy="2484748"/>
          </a:xfrm>
        </p:grpSpPr>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357664">
              <a:off x="268112" y="2996403"/>
              <a:ext cx="3068778" cy="836940"/>
            </a:xfrm>
            <a:prstGeom prst="rect">
              <a:avLst/>
            </a:prstGeom>
            <a:noFill/>
            <a:ln>
              <a:noFill/>
            </a:ln>
            <a:effectLst>
              <a:reflection blurRad="6350" stA="52000" endA="3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Arc 17"/>
            <p:cNvSpPr/>
            <p:nvPr/>
          </p:nvSpPr>
          <p:spPr>
            <a:xfrm flipH="1">
              <a:off x="1023402" y="1752205"/>
              <a:ext cx="1134043" cy="2484748"/>
            </a:xfrm>
            <a:prstGeom prst="arc">
              <a:avLst/>
            </a:prstGeom>
            <a:ln w="22225">
              <a:solidFill>
                <a:schemeClr val="tx1"/>
              </a:solidFill>
              <a:tailEnd type="arrow"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F238C"/>
                </a:solidFill>
              </a:endParaRPr>
            </a:p>
          </p:txBody>
        </p:sp>
      </p:gr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r="45763"/>
          <a:stretch>
            <a:fillRect/>
          </a:stretch>
        </p:blipFill>
        <p:spPr bwMode="auto">
          <a:xfrm>
            <a:off x="4098036" y="1249680"/>
            <a:ext cx="5026166" cy="3419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8682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solidFill>
                  <a:srgbClr val="0F238C"/>
                </a:solidFill>
              </a:rPr>
              <a:t>1715.4</a:t>
            </a:r>
          </a:p>
        </p:txBody>
      </p:sp>
      <p:sp>
        <p:nvSpPr>
          <p:cNvPr id="3" name="Slide Number Placeholder 2"/>
          <p:cNvSpPr>
            <a:spLocks noGrp="1"/>
          </p:cNvSpPr>
          <p:nvPr>
            <p:ph type="sldNum" sz="quarter" idx="11"/>
          </p:nvPr>
        </p:nvSpPr>
        <p:spPr/>
        <p:txBody>
          <a:bodyPr/>
          <a:lstStyle/>
          <a:p>
            <a:r>
              <a:rPr lang="en-US">
                <a:solidFill>
                  <a:srgbClr val="0F238C"/>
                </a:solidFill>
              </a:rPr>
              <a:t>Slide </a:t>
            </a:r>
            <a:fld id="{1D9B13CD-33A0-446D-8703-F89F9F109F54}" type="slidenum">
              <a:rPr lang="en-US" smtClean="0">
                <a:solidFill>
                  <a:srgbClr val="0F238C"/>
                </a:solidFill>
              </a:rPr>
              <a:pPr/>
              <a:t>40</a:t>
            </a:fld>
            <a:endParaRPr lang="en-US" dirty="0">
              <a:solidFill>
                <a:srgbClr val="0F238C"/>
              </a:solidFill>
            </a:endParaRPr>
          </a:p>
        </p:txBody>
      </p:sp>
      <p:sp>
        <p:nvSpPr>
          <p:cNvPr id="4" name="Footer Placeholder 3"/>
          <p:cNvSpPr>
            <a:spLocks noGrp="1"/>
          </p:cNvSpPr>
          <p:nvPr>
            <p:ph type="ftr" sz="quarter" idx="12"/>
          </p:nvPr>
        </p:nvSpPr>
        <p:spPr/>
        <p:txBody>
          <a:bodyPr/>
          <a:lstStyle/>
          <a:p>
            <a:r>
              <a:rPr lang="en-US">
                <a:solidFill>
                  <a:srgbClr val="0F238C"/>
                </a:solidFill>
              </a:rPr>
              <a:t>Confidential</a:t>
            </a:r>
            <a:endParaRPr lang="en-US" dirty="0">
              <a:solidFill>
                <a:srgbClr val="0F238C"/>
              </a:solidFill>
            </a:endParaRPr>
          </a:p>
        </p:txBody>
      </p:sp>
      <p:sp>
        <p:nvSpPr>
          <p:cNvPr id="5" name="Title 4"/>
          <p:cNvSpPr>
            <a:spLocks noGrp="1"/>
          </p:cNvSpPr>
          <p:nvPr>
            <p:ph type="title"/>
          </p:nvPr>
        </p:nvSpPr>
        <p:spPr/>
        <p:txBody>
          <a:bodyPr/>
          <a:lstStyle/>
          <a:p>
            <a:r>
              <a:rPr lang="en-US" dirty="0"/>
              <a:t>4022.666.35401 YS SE CL SPECTROMETER ASSY </a:t>
            </a:r>
          </a:p>
        </p:txBody>
      </p:sp>
      <p:sp>
        <p:nvSpPr>
          <p:cNvPr id="6" name="Text Placeholder 5"/>
          <p:cNvSpPr>
            <a:spLocks noGrp="1"/>
          </p:cNvSpPr>
          <p:nvPr>
            <p:ph type="body" sz="quarter" idx="13"/>
          </p:nvPr>
        </p:nvSpPr>
        <p:spPr/>
        <p:txBody>
          <a:bodyPr/>
          <a:lstStyle/>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4447" y="1090613"/>
            <a:ext cx="3267075" cy="357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3657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solidFill>
                  <a:srgbClr val="0F238C"/>
                </a:solidFill>
              </a:rPr>
              <a:t>1715.4</a:t>
            </a:r>
          </a:p>
        </p:txBody>
      </p:sp>
      <p:sp>
        <p:nvSpPr>
          <p:cNvPr id="3" name="Slide Number Placeholder 2"/>
          <p:cNvSpPr>
            <a:spLocks noGrp="1"/>
          </p:cNvSpPr>
          <p:nvPr>
            <p:ph type="sldNum" sz="quarter" idx="11"/>
          </p:nvPr>
        </p:nvSpPr>
        <p:spPr/>
        <p:txBody>
          <a:bodyPr/>
          <a:lstStyle/>
          <a:p>
            <a:r>
              <a:rPr lang="en-US">
                <a:solidFill>
                  <a:srgbClr val="0F238C"/>
                </a:solidFill>
              </a:rPr>
              <a:t>Slide </a:t>
            </a:r>
            <a:fld id="{1D9B13CD-33A0-446D-8703-F89F9F109F54}" type="slidenum">
              <a:rPr lang="en-US" smtClean="0">
                <a:solidFill>
                  <a:srgbClr val="0F238C"/>
                </a:solidFill>
              </a:rPr>
              <a:pPr/>
              <a:t>41</a:t>
            </a:fld>
            <a:endParaRPr lang="en-US" dirty="0">
              <a:solidFill>
                <a:srgbClr val="0F238C"/>
              </a:solidFill>
            </a:endParaRPr>
          </a:p>
        </p:txBody>
      </p:sp>
      <p:sp>
        <p:nvSpPr>
          <p:cNvPr id="4" name="Footer Placeholder 3"/>
          <p:cNvSpPr>
            <a:spLocks noGrp="1"/>
          </p:cNvSpPr>
          <p:nvPr>
            <p:ph type="ftr" sz="quarter" idx="12"/>
          </p:nvPr>
        </p:nvSpPr>
        <p:spPr/>
        <p:txBody>
          <a:bodyPr/>
          <a:lstStyle/>
          <a:p>
            <a:r>
              <a:rPr lang="en-US">
                <a:solidFill>
                  <a:srgbClr val="0F238C"/>
                </a:solidFill>
              </a:rPr>
              <a:t>Confidential</a:t>
            </a:r>
            <a:endParaRPr lang="en-US" dirty="0">
              <a:solidFill>
                <a:srgbClr val="0F238C"/>
              </a:solidFill>
            </a:endParaRPr>
          </a:p>
        </p:txBody>
      </p:sp>
      <p:sp>
        <p:nvSpPr>
          <p:cNvPr id="5" name="Title 4"/>
          <p:cNvSpPr>
            <a:spLocks noGrp="1"/>
          </p:cNvSpPr>
          <p:nvPr>
            <p:ph type="title"/>
          </p:nvPr>
        </p:nvSpPr>
        <p:spPr/>
        <p:txBody>
          <a:bodyPr/>
          <a:lstStyle/>
          <a:p>
            <a:r>
              <a:rPr lang="en-US" dirty="0"/>
              <a:t>4022.666.58971 YS SE CL FIBER IN ASSY</a:t>
            </a:r>
          </a:p>
        </p:txBody>
      </p:sp>
      <p:sp>
        <p:nvSpPr>
          <p:cNvPr id="6" name="Text Placeholder 5"/>
          <p:cNvSpPr>
            <a:spLocks noGrp="1"/>
          </p:cNvSpPr>
          <p:nvPr>
            <p:ph type="body" sz="quarter" idx="13"/>
          </p:nvPr>
        </p:nvSpPr>
        <p:spPr/>
        <p:txBody>
          <a:bodyPr/>
          <a:lstStyle/>
          <a:p>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3454" y="2672525"/>
            <a:ext cx="1411986" cy="1756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4610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810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Arrow 10"/>
          <p:cNvSpPr/>
          <p:nvPr/>
        </p:nvSpPr>
        <p:spPr>
          <a:xfrm rot="18960641">
            <a:off x="4673951" y="542334"/>
            <a:ext cx="1463040" cy="643233"/>
          </a:xfrm>
          <a:prstGeom prst="rightArrow">
            <a:avLst/>
          </a:prstGeom>
          <a:gradFill flip="none" rotWithShape="1">
            <a:gsLst>
              <a:gs pos="0">
                <a:srgbClr val="C00000"/>
              </a:gs>
              <a:gs pos="39999">
                <a:srgbClr val="FF0000"/>
              </a:gs>
              <a:gs pos="100000">
                <a:srgbClr val="FFEBFA"/>
              </a:gs>
            </a:gsLst>
            <a:lin ang="0" scaled="1"/>
            <a:tileRect/>
          </a:gradFill>
          <a:ln w="9525" cap="sq">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2" name="Date Placeholder 1"/>
          <p:cNvSpPr>
            <a:spLocks noGrp="1"/>
          </p:cNvSpPr>
          <p:nvPr>
            <p:ph type="dt" sz="half" idx="10"/>
          </p:nvPr>
        </p:nvSpPr>
        <p:spPr/>
        <p:txBody>
          <a:bodyPr/>
          <a:lstStyle/>
          <a:p>
            <a:r>
              <a:rPr lang="en-US" noProof="0" dirty="0"/>
              <a:t>1715.4</a:t>
            </a:r>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43</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Airflow cooling</a:t>
            </a:r>
          </a:p>
        </p:txBody>
      </p:sp>
      <p:pic>
        <p:nvPicPr>
          <p:cNvPr id="2051" name="Picture 3"/>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525" b="99265" l="1894" r="96465"/>
                    </a14:imgEffect>
                  </a14:imgLayer>
                </a14:imgProps>
              </a:ext>
              <a:ext uri="{28A0092B-C50C-407E-A947-70E740481C1C}">
                <a14:useLocalDpi xmlns:a14="http://schemas.microsoft.com/office/drawing/2010/main" val="0"/>
              </a:ext>
            </a:extLst>
          </a:blip>
          <a:srcRect/>
          <a:stretch>
            <a:fillRect/>
          </a:stretch>
        </p:blipFill>
        <p:spPr bwMode="auto">
          <a:xfrm>
            <a:off x="2092988" y="863951"/>
            <a:ext cx="3493546" cy="4199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ight Arrow 7"/>
          <p:cNvSpPr/>
          <p:nvPr/>
        </p:nvSpPr>
        <p:spPr>
          <a:xfrm rot="10800000">
            <a:off x="5177396" y="3247696"/>
            <a:ext cx="1463040" cy="643233"/>
          </a:xfrm>
          <a:prstGeom prst="rightArrow">
            <a:avLst/>
          </a:prstGeom>
          <a:gradFill flip="none" rotWithShape="1">
            <a:gsLst>
              <a:gs pos="0">
                <a:srgbClr val="5E9EFF"/>
              </a:gs>
              <a:gs pos="39999">
                <a:srgbClr val="85C2FF"/>
              </a:gs>
              <a:gs pos="70000">
                <a:srgbClr val="C4D6EB"/>
              </a:gs>
              <a:gs pos="100000">
                <a:srgbClr val="FFEBFA"/>
              </a:gs>
            </a:gsLst>
            <a:lin ang="10800000" scaled="1"/>
            <a:tileRect/>
          </a:gradFill>
          <a:ln w="9525" cap="sq">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586692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solidFill>
                  <a:srgbClr val="0F238C"/>
                </a:solidFill>
              </a:rPr>
              <a:t>1715.4</a:t>
            </a:r>
          </a:p>
        </p:txBody>
      </p:sp>
      <p:sp>
        <p:nvSpPr>
          <p:cNvPr id="3" name="Slide Number Placeholder 2"/>
          <p:cNvSpPr>
            <a:spLocks noGrp="1"/>
          </p:cNvSpPr>
          <p:nvPr>
            <p:ph type="sldNum" sz="quarter" idx="11"/>
          </p:nvPr>
        </p:nvSpPr>
        <p:spPr/>
        <p:txBody>
          <a:bodyPr/>
          <a:lstStyle/>
          <a:p>
            <a:r>
              <a:rPr lang="en-US">
                <a:solidFill>
                  <a:srgbClr val="0F238C"/>
                </a:solidFill>
              </a:rPr>
              <a:t>Slide </a:t>
            </a:r>
            <a:fld id="{1D9B13CD-33A0-446D-8703-F89F9F109F54}" type="slidenum">
              <a:rPr lang="en-US" smtClean="0">
                <a:solidFill>
                  <a:srgbClr val="0F238C"/>
                </a:solidFill>
              </a:rPr>
              <a:pPr/>
              <a:t>5</a:t>
            </a:fld>
            <a:endParaRPr lang="en-US" dirty="0">
              <a:solidFill>
                <a:srgbClr val="0F238C"/>
              </a:solidFill>
            </a:endParaRPr>
          </a:p>
        </p:txBody>
      </p:sp>
      <p:sp>
        <p:nvSpPr>
          <p:cNvPr id="4" name="Footer Placeholder 3"/>
          <p:cNvSpPr>
            <a:spLocks noGrp="1"/>
          </p:cNvSpPr>
          <p:nvPr>
            <p:ph type="ftr" sz="quarter" idx="12"/>
          </p:nvPr>
        </p:nvSpPr>
        <p:spPr/>
        <p:txBody>
          <a:bodyPr/>
          <a:lstStyle/>
          <a:p>
            <a:r>
              <a:rPr lang="en-US">
                <a:solidFill>
                  <a:srgbClr val="0F238C"/>
                </a:solidFill>
              </a:rPr>
              <a:t>Company Secret</a:t>
            </a:r>
            <a:endParaRPr lang="en-US" dirty="0">
              <a:solidFill>
                <a:srgbClr val="0F238C"/>
              </a:solidFill>
            </a:endParaRPr>
          </a:p>
        </p:txBody>
      </p:sp>
      <p:sp>
        <p:nvSpPr>
          <p:cNvPr id="5" name="Title 4"/>
          <p:cNvSpPr>
            <a:spLocks noGrp="1"/>
          </p:cNvSpPr>
          <p:nvPr>
            <p:ph type="title"/>
          </p:nvPr>
        </p:nvSpPr>
        <p:spPr/>
        <p:txBody>
          <a:bodyPr/>
          <a:lstStyle/>
          <a:p>
            <a:r>
              <a:rPr lang="en-US" dirty="0"/>
              <a:t>Tunable wavelength selector</a:t>
            </a:r>
          </a:p>
        </p:txBody>
      </p:sp>
      <p:sp>
        <p:nvSpPr>
          <p:cNvPr id="7" name="Text Placeholder 6"/>
          <p:cNvSpPr>
            <a:spLocks noGrp="1"/>
          </p:cNvSpPr>
          <p:nvPr>
            <p:ph type="body" sz="quarter" idx="14"/>
          </p:nvPr>
        </p:nvSpPr>
        <p:spPr/>
        <p:txBody>
          <a:bodyPr/>
          <a:lstStyle/>
          <a:p>
            <a:r>
              <a:rPr lang="en-US" dirty="0"/>
              <a:t>Tunable wavelength to improve stack sensitivity</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76" y="920496"/>
            <a:ext cx="3828940" cy="1417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3" y="2272854"/>
            <a:ext cx="3327433" cy="616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0"/>
          <p:cNvGrpSpPr/>
          <p:nvPr/>
        </p:nvGrpSpPr>
        <p:grpSpPr>
          <a:xfrm>
            <a:off x="268112" y="1752205"/>
            <a:ext cx="3068778" cy="2484748"/>
            <a:chOff x="268112" y="1752205"/>
            <a:chExt cx="3068778" cy="2484748"/>
          </a:xfrm>
        </p:grpSpPr>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357664">
              <a:off x="268112" y="2996403"/>
              <a:ext cx="3068778" cy="836940"/>
            </a:xfrm>
            <a:prstGeom prst="rect">
              <a:avLst/>
            </a:prstGeom>
            <a:noFill/>
            <a:ln>
              <a:noFill/>
            </a:ln>
            <a:effectLst>
              <a:reflection blurRad="6350" stA="52000" endA="3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Arc 17"/>
            <p:cNvSpPr/>
            <p:nvPr/>
          </p:nvSpPr>
          <p:spPr>
            <a:xfrm flipH="1">
              <a:off x="1023402" y="1752205"/>
              <a:ext cx="1134043" cy="2484748"/>
            </a:xfrm>
            <a:prstGeom prst="arc">
              <a:avLst/>
            </a:prstGeom>
            <a:ln w="22225">
              <a:solidFill>
                <a:schemeClr val="tx1"/>
              </a:solidFill>
              <a:tailEnd type="arrow"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F238C"/>
                </a:solidFill>
              </a:endParaRPr>
            </a:p>
          </p:txBody>
        </p:sp>
      </p:grp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6299" y="2892709"/>
            <a:ext cx="2041915" cy="140854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grpSp>
        <p:nvGrpSpPr>
          <p:cNvPr id="12" name="Group 11"/>
          <p:cNvGrpSpPr/>
          <p:nvPr/>
        </p:nvGrpSpPr>
        <p:grpSpPr>
          <a:xfrm>
            <a:off x="4242815" y="897636"/>
            <a:ext cx="4733545" cy="4524315"/>
            <a:chOff x="4242815" y="976642"/>
            <a:chExt cx="4733545" cy="4524315"/>
          </a:xfrm>
        </p:grpSpPr>
        <p:sp>
          <p:nvSpPr>
            <p:cNvPr id="6" name="Rectangle 5"/>
            <p:cNvSpPr/>
            <p:nvPr/>
          </p:nvSpPr>
          <p:spPr>
            <a:xfrm>
              <a:off x="4242815" y="976642"/>
              <a:ext cx="4733545" cy="4524315"/>
            </a:xfrm>
            <a:prstGeom prst="rect">
              <a:avLst/>
            </a:prstGeom>
          </p:spPr>
          <p:txBody>
            <a:bodyPr wrap="square">
              <a:spAutoFit/>
            </a:bodyPr>
            <a:lstStyle/>
            <a:p>
              <a:r>
                <a:rPr lang="en-US" dirty="0">
                  <a:solidFill>
                    <a:srgbClr val="0F238C"/>
                  </a:solidFill>
                </a:rPr>
                <a:t>Linear gradient filters</a:t>
              </a:r>
            </a:p>
            <a:p>
              <a:endParaRPr lang="en-US" dirty="0">
                <a:solidFill>
                  <a:srgbClr val="0F238C"/>
                </a:solidFill>
              </a:endParaRPr>
            </a:p>
            <a:p>
              <a:endParaRPr lang="en-US" dirty="0">
                <a:solidFill>
                  <a:srgbClr val="0F238C"/>
                </a:solidFill>
                <a:hlinkClick r:id="rId7"/>
              </a:endParaRPr>
            </a:p>
            <a:p>
              <a:endParaRPr lang="en-US" dirty="0">
                <a:solidFill>
                  <a:srgbClr val="0F238C"/>
                </a:solidFill>
                <a:hlinkClick r:id="rId7"/>
              </a:endParaRPr>
            </a:p>
            <a:p>
              <a:r>
                <a:rPr lang="en-US" dirty="0">
                  <a:solidFill>
                    <a:srgbClr val="0F238C"/>
                  </a:solidFill>
                  <a:hlinkClick r:id="rId8"/>
                </a:rPr>
                <a:t>https://www.youtube.com/watch?feature=player_detailpage&amp;v=BcXJoIOtVKQ#t=12</a:t>
              </a:r>
              <a:r>
                <a:rPr lang="en-US" dirty="0">
                  <a:solidFill>
                    <a:srgbClr val="0F238C"/>
                  </a:solidFill>
                </a:rPr>
                <a:t> </a:t>
              </a:r>
            </a:p>
            <a:p>
              <a:endParaRPr lang="en-US" dirty="0">
                <a:solidFill>
                  <a:srgbClr val="0F238C"/>
                </a:solidFill>
              </a:endParaRPr>
            </a:p>
            <a:p>
              <a:endParaRPr lang="en-US" dirty="0">
                <a:solidFill>
                  <a:srgbClr val="0F238C"/>
                </a:solidFill>
              </a:endParaRPr>
            </a:p>
            <a:p>
              <a:endParaRPr lang="en-US" dirty="0">
                <a:solidFill>
                  <a:srgbClr val="0F238C"/>
                </a:solidFill>
              </a:endParaRPr>
            </a:p>
            <a:p>
              <a:endParaRPr lang="en-US" dirty="0">
                <a:solidFill>
                  <a:srgbClr val="0F238C"/>
                </a:solidFill>
              </a:endParaRPr>
            </a:p>
            <a:p>
              <a:endParaRPr lang="en-US" dirty="0">
                <a:solidFill>
                  <a:srgbClr val="0F238C"/>
                </a:solidFill>
              </a:endParaRPr>
            </a:p>
            <a:p>
              <a:endParaRPr lang="en-US" dirty="0">
                <a:solidFill>
                  <a:srgbClr val="0F238C"/>
                </a:solidFill>
              </a:endParaRPr>
            </a:p>
            <a:p>
              <a:endParaRPr lang="en-US" dirty="0">
                <a:solidFill>
                  <a:srgbClr val="0F238C"/>
                </a:solidFill>
              </a:endParaRPr>
            </a:p>
            <a:p>
              <a:r>
                <a:rPr lang="en-US" dirty="0">
                  <a:solidFill>
                    <a:srgbClr val="0F238C"/>
                  </a:solidFill>
                </a:rPr>
                <a:t>Physics behind thin film interference </a:t>
              </a:r>
              <a:endParaRPr lang="en-US" dirty="0">
                <a:solidFill>
                  <a:srgbClr val="0F238C"/>
                </a:solidFill>
                <a:hlinkClick r:id="rId9"/>
              </a:endParaRPr>
            </a:p>
            <a:p>
              <a:r>
                <a:rPr lang="en-US" dirty="0">
                  <a:solidFill>
                    <a:srgbClr val="0F238C"/>
                  </a:solidFill>
                  <a:hlinkClick r:id="rId9"/>
                </a:rPr>
                <a:t>https://youtu.be/xjMjWtntm9k?t=348</a:t>
              </a:r>
              <a:r>
                <a:rPr lang="en-US" dirty="0">
                  <a:solidFill>
                    <a:srgbClr val="0F238C"/>
                  </a:solidFill>
                </a:rPr>
                <a:t> </a:t>
              </a:r>
            </a:p>
            <a:p>
              <a:endParaRPr lang="en-US" dirty="0">
                <a:solidFill>
                  <a:srgbClr val="0F238C"/>
                </a:solidFill>
              </a:endParaRPr>
            </a:p>
          </p:txBody>
        </p:sp>
        <p:pic>
          <p:nvPicPr>
            <p:cNvPr id="20" name="Picture 4" descr="Delta Optical Thin Film A/S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9624" y="1363894"/>
              <a:ext cx="2070673" cy="7880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36064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nl-NL" noProof="0" dirty="0"/>
              <a:t>1715.4</a:t>
            </a:r>
            <a:endParaRPr lang="en-US" noProof="0" dirty="0"/>
          </a:p>
        </p:txBody>
      </p:sp>
      <p:sp>
        <p:nvSpPr>
          <p:cNvPr id="4" name="Tijdelijke aanduiding voor dianummer 3"/>
          <p:cNvSpPr>
            <a:spLocks noGrp="1"/>
          </p:cNvSpPr>
          <p:nvPr>
            <p:ph type="sldNum" sz="quarter" idx="11"/>
          </p:nvPr>
        </p:nvSpPr>
        <p:spPr/>
        <p:txBody>
          <a:bodyPr/>
          <a:lstStyle/>
          <a:p>
            <a:r>
              <a:rPr lang="en-US" noProof="0"/>
              <a:t>Slide </a:t>
            </a:r>
            <a:fld id="{1D9B13CD-33A0-446D-8703-F89F9F109F54}" type="slidenum">
              <a:rPr lang="en-US" noProof="0" smtClean="0"/>
              <a:pPr/>
              <a:t>6</a:t>
            </a:fld>
            <a:endParaRPr lang="en-US" noProof="0"/>
          </a:p>
        </p:txBody>
      </p:sp>
      <p:sp>
        <p:nvSpPr>
          <p:cNvPr id="3" name="Tijdelijke aanduiding voor voettekst 2"/>
          <p:cNvSpPr>
            <a:spLocks noGrp="1"/>
          </p:cNvSpPr>
          <p:nvPr>
            <p:ph type="ftr" sz="quarter" idx="12"/>
          </p:nvPr>
        </p:nvSpPr>
        <p:spPr/>
        <p:txBody>
          <a:bodyPr/>
          <a:lstStyle/>
          <a:p>
            <a:r>
              <a:rPr lang="en-US" noProof="0"/>
              <a:t>Confidential</a:t>
            </a:r>
          </a:p>
        </p:txBody>
      </p:sp>
      <p:sp>
        <p:nvSpPr>
          <p:cNvPr id="5" name="Titel 4"/>
          <p:cNvSpPr>
            <a:spLocks noGrp="1"/>
          </p:cNvSpPr>
          <p:nvPr>
            <p:ph type="title"/>
          </p:nvPr>
        </p:nvSpPr>
        <p:spPr/>
        <p:txBody>
          <a:bodyPr/>
          <a:lstStyle/>
          <a:p>
            <a:r>
              <a:rPr lang="en-US" dirty="0"/>
              <a:t>Design constraints</a:t>
            </a:r>
          </a:p>
        </p:txBody>
      </p:sp>
      <p:sp>
        <p:nvSpPr>
          <p:cNvPr id="7" name="Tijdelijke aanduiding voor tekst 6"/>
          <p:cNvSpPr>
            <a:spLocks noGrp="1"/>
          </p:cNvSpPr>
          <p:nvPr>
            <p:ph type="body" sz="quarter" idx="14"/>
          </p:nvPr>
        </p:nvSpPr>
        <p:spPr/>
        <p:txBody>
          <a:bodyPr/>
          <a:lstStyle/>
          <a:p>
            <a:endParaRPr 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760" y="1021005"/>
            <a:ext cx="7589520" cy="4412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rot="10800000">
            <a:off x="1440177" y="925710"/>
            <a:ext cx="5806441" cy="4217790"/>
          </a:xfrm>
          <a:prstGeom prst="rect">
            <a:avLst/>
          </a:prstGeom>
          <a:gradFill flip="none" rotWithShape="1">
            <a:gsLst>
              <a:gs pos="0">
                <a:schemeClr val="bg1"/>
              </a:gs>
              <a:gs pos="100000">
                <a:schemeClr val="bg1">
                  <a:alpha val="0"/>
                </a:schemeClr>
              </a:gs>
            </a:gsLst>
            <a:lin ang="10800000" scaled="0"/>
            <a:tileRect/>
          </a:gra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12" name="Text Placeholder 5"/>
          <p:cNvSpPr>
            <a:spLocks noGrp="1"/>
          </p:cNvSpPr>
          <p:nvPr>
            <p:ph type="body" sz="quarter" idx="13"/>
          </p:nvPr>
        </p:nvSpPr>
        <p:spPr>
          <a:xfrm>
            <a:off x="457200" y="864000"/>
            <a:ext cx="7610400" cy="3960000"/>
          </a:xfrm>
        </p:spPr>
        <p: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Commercially available linear variable filters</a:t>
            </a:r>
          </a:p>
          <a:p>
            <a:pPr marL="285750" indent="-285750">
              <a:buFont typeface="Arial" panose="020B0604020202020204" pitchFamily="34" charset="0"/>
              <a:buChar char="•"/>
            </a:pPr>
            <a:r>
              <a:rPr lang="en-US" dirty="0"/>
              <a:t>Restricted volume and mass available in the YS</a:t>
            </a:r>
          </a:p>
          <a:p>
            <a:pPr marL="285750" indent="-285750">
              <a:buFont typeface="Arial" panose="020B0604020202020204" pitchFamily="34" charset="0"/>
              <a:buChar char="•"/>
            </a:pPr>
            <a:r>
              <a:rPr lang="en-US" dirty="0"/>
              <a:t>Fast switching required (&lt; 45ms)</a:t>
            </a:r>
          </a:p>
          <a:p>
            <a:pPr marL="285750" indent="-285750">
              <a:buFont typeface="Arial" panose="020B0604020202020204" pitchFamily="34" charset="0"/>
              <a:buChar char="•"/>
            </a:pPr>
            <a:r>
              <a:rPr lang="en-US" dirty="0"/>
              <a:t>One spare slot in YMCR available</a:t>
            </a:r>
          </a:p>
          <a:p>
            <a:pPr marL="285750" indent="-285750">
              <a:buFont typeface="Arial" panose="020B0604020202020204" pitchFamily="34" charset="0"/>
              <a:buChar char="•"/>
            </a:pPr>
            <a:r>
              <a:rPr lang="en-US" dirty="0"/>
              <a:t>Limited power available</a:t>
            </a:r>
          </a:p>
          <a:p>
            <a:pPr marL="285750" indent="-285750">
              <a:buFont typeface="Arial" panose="020B0604020202020204" pitchFamily="34" charset="0"/>
              <a:buChar char="•"/>
            </a:pPr>
            <a:r>
              <a:rPr lang="en-US" dirty="0"/>
              <a:t>No cooling water available</a:t>
            </a:r>
          </a:p>
        </p:txBody>
      </p:sp>
    </p:spTree>
    <p:extLst>
      <p:ext uri="{BB962C8B-B14F-4D97-AF65-F5344CB8AC3E}">
        <p14:creationId xmlns:p14="http://schemas.microsoft.com/office/powerpoint/2010/main" val="1559099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dirty="0"/>
              <a:t>1715.4</a:t>
            </a:r>
          </a:p>
        </p:txBody>
      </p:sp>
      <p:sp>
        <p:nvSpPr>
          <p:cNvPr id="3" name="Slide Number Placeholder 2"/>
          <p:cNvSpPr>
            <a:spLocks noGrp="1"/>
          </p:cNvSpPr>
          <p:nvPr>
            <p:ph type="sldNum" sz="quarter" idx="11"/>
          </p:nvPr>
        </p:nvSpPr>
        <p:spPr/>
        <p:txBody>
          <a:bodyPr/>
          <a:lstStyle/>
          <a:p>
            <a:r>
              <a:rPr lang="en-US" noProof="0"/>
              <a:t>Slide </a:t>
            </a:r>
            <a:fld id="{1D9B13CD-33A0-446D-8703-F89F9F109F54}" type="slidenum">
              <a:rPr lang="en-US" noProof="0" smtClean="0"/>
              <a:pPr/>
              <a:t>7</a:t>
            </a:fld>
            <a:endParaRPr lang="en-US" noProof="0" dirty="0"/>
          </a:p>
        </p:txBody>
      </p:sp>
      <p:sp>
        <p:nvSpPr>
          <p:cNvPr id="4" name="Footer Placeholder 3"/>
          <p:cNvSpPr>
            <a:spLocks noGrp="1"/>
          </p:cNvSpPr>
          <p:nvPr>
            <p:ph type="ftr" sz="quarter" idx="12"/>
          </p:nvPr>
        </p:nvSpPr>
        <p:spPr/>
        <p:txBody>
          <a:bodyPr/>
          <a:lstStyle/>
          <a:p>
            <a:r>
              <a:rPr lang="en-US" noProof="0"/>
              <a:t>Confidential</a:t>
            </a:r>
            <a:endParaRPr lang="en-US" noProof="0" dirty="0"/>
          </a:p>
        </p:txBody>
      </p:sp>
      <p:sp>
        <p:nvSpPr>
          <p:cNvPr id="5" name="Title 4"/>
          <p:cNvSpPr>
            <a:spLocks noGrp="1"/>
          </p:cNvSpPr>
          <p:nvPr>
            <p:ph type="title"/>
          </p:nvPr>
        </p:nvSpPr>
        <p:spPr/>
        <p:txBody>
          <a:bodyPr/>
          <a:lstStyle/>
          <a:p>
            <a:r>
              <a:rPr lang="en-US" dirty="0"/>
              <a:t>Functional breakdown</a:t>
            </a:r>
          </a:p>
        </p:txBody>
      </p:sp>
      <p:sp>
        <p:nvSpPr>
          <p:cNvPr id="7" name="Text Placeholder 6"/>
          <p:cNvSpPr>
            <a:spLocks noGrp="1"/>
          </p:cNvSpPr>
          <p:nvPr>
            <p:ph type="body" sz="quarter" idx="14"/>
          </p:nvPr>
        </p:nvSpPr>
        <p:spPr/>
        <p:txBody>
          <a:bodyPr/>
          <a:lstStyle/>
          <a:p>
            <a:r>
              <a:rPr lang="en-US" dirty="0"/>
              <a:t>Modular approach with a balance between functions and manufacturability </a:t>
            </a:r>
          </a:p>
        </p:txBody>
      </p:sp>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632" t="-4949" r="-3517" b="-6199"/>
          <a:stretch/>
        </p:blipFill>
        <p:spPr bwMode="auto">
          <a:xfrm>
            <a:off x="5480094" y="1361734"/>
            <a:ext cx="3190941" cy="188360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10"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187" t="-3275" r="-704" b="-3433"/>
          <a:stretch/>
        </p:blipFill>
        <p:spPr bwMode="auto">
          <a:xfrm>
            <a:off x="380216" y="1002687"/>
            <a:ext cx="3416119" cy="20512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11" name="TextBox 10"/>
          <p:cNvSpPr txBox="1"/>
          <p:nvPr/>
        </p:nvSpPr>
        <p:spPr>
          <a:xfrm>
            <a:off x="258050" y="3521217"/>
            <a:ext cx="8643392" cy="669414"/>
          </a:xfrm>
          <a:prstGeom prst="rect">
            <a:avLst/>
          </a:prstGeom>
          <a:noFill/>
        </p:spPr>
        <p:txBody>
          <a:bodyPr wrap="none" lIns="0" tIns="0" rIns="0" bIns="0" rtlCol="0">
            <a:spAutoFit/>
          </a:bodyPr>
          <a:lstStyle/>
          <a:p>
            <a:pPr marL="342900" indent="-342900">
              <a:spcAft>
                <a:spcPts val="900"/>
              </a:spcAft>
              <a:buFont typeface="+mj-lt"/>
              <a:buAutoNum type="arabicPeriod"/>
            </a:pPr>
            <a:r>
              <a:rPr lang="en-US" sz="1800" dirty="0">
                <a:solidFill>
                  <a:schemeClr val="tx2"/>
                </a:solidFill>
                <a:latin typeface="+mn-lt"/>
              </a:rPr>
              <a:t>Functions </a:t>
            </a:r>
            <a:r>
              <a:rPr lang="en-US" dirty="0">
                <a:solidFill>
                  <a:schemeClr val="tx2"/>
                </a:solidFill>
                <a:latin typeface="+mn-lt"/>
              </a:rPr>
              <a:t>broken down in m</a:t>
            </a:r>
            <a:r>
              <a:rPr lang="en-US" sz="1800" dirty="0">
                <a:solidFill>
                  <a:schemeClr val="tx2"/>
                </a:solidFill>
                <a:latin typeface="+mn-lt"/>
              </a:rPr>
              <a:t>odular design</a:t>
            </a:r>
          </a:p>
          <a:p>
            <a:pPr marL="342900" indent="-342900">
              <a:spcAft>
                <a:spcPts val="900"/>
              </a:spcAft>
              <a:buFont typeface="+mj-lt"/>
              <a:buAutoNum type="arabicPeriod"/>
            </a:pPr>
            <a:r>
              <a:rPr lang="en-US" dirty="0">
                <a:solidFill>
                  <a:schemeClr val="tx2"/>
                </a:solidFill>
                <a:latin typeface="+mn-lt"/>
              </a:rPr>
              <a:t>Modular design balanced on serviceability and manufacturability with process flow</a:t>
            </a:r>
            <a:endParaRPr lang="en-US" sz="1800" dirty="0">
              <a:solidFill>
                <a:schemeClr val="tx2"/>
              </a:solidFill>
              <a:latin typeface="+mn-lt"/>
            </a:endParaRPr>
          </a:p>
        </p:txBody>
      </p:sp>
    </p:spTree>
    <p:extLst>
      <p:ext uri="{BB962C8B-B14F-4D97-AF65-F5344CB8AC3E}">
        <p14:creationId xmlns:p14="http://schemas.microsoft.com/office/powerpoint/2010/main" val="481146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rot="10800000" flipV="1">
            <a:off x="607068" y="4449251"/>
            <a:ext cx="7924189" cy="414990"/>
          </a:xfrm>
          <a:prstGeom prst="rect">
            <a:avLst/>
          </a:prstGeom>
          <a:solidFill>
            <a:srgbClr val="92D05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14300"/>
            <a:r>
              <a:rPr lang="en-US" sz="1400" dirty="0">
                <a:solidFill>
                  <a:srgbClr val="FFFFFF"/>
                </a:solidFill>
              </a:rPr>
              <a:t>MOTOR FRAME</a:t>
            </a:r>
          </a:p>
        </p:txBody>
      </p:sp>
      <p:grpSp>
        <p:nvGrpSpPr>
          <p:cNvPr id="192" name="Group 191"/>
          <p:cNvGrpSpPr/>
          <p:nvPr/>
        </p:nvGrpSpPr>
        <p:grpSpPr>
          <a:xfrm flipV="1">
            <a:off x="5992243" y="1953362"/>
            <a:ext cx="1167190" cy="2883199"/>
            <a:chOff x="2204802" y="1343969"/>
            <a:chExt cx="1176248" cy="2967782"/>
          </a:xfrm>
        </p:grpSpPr>
        <p:grpSp>
          <p:nvGrpSpPr>
            <p:cNvPr id="199" name="Group 198"/>
            <p:cNvGrpSpPr/>
            <p:nvPr/>
          </p:nvGrpSpPr>
          <p:grpSpPr>
            <a:xfrm>
              <a:off x="2204802" y="1343969"/>
              <a:ext cx="1176248" cy="2159317"/>
              <a:chOff x="2211476" y="1323947"/>
              <a:chExt cx="1176248" cy="2159317"/>
            </a:xfrm>
          </p:grpSpPr>
          <p:sp>
            <p:nvSpPr>
              <p:cNvPr id="214" name="Rectangle 213"/>
              <p:cNvSpPr/>
              <p:nvPr/>
            </p:nvSpPr>
            <p:spPr>
              <a:xfrm>
                <a:off x="2687240" y="2380746"/>
                <a:ext cx="169501" cy="45719"/>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216"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096" b="100000" l="0" r="100000">
                            <a14:foregroundMark x1="49191" y1="79567" x2="49191" y2="79567"/>
                            <a14:foregroundMark x1="47573" y1="77709" x2="47573" y2="77709"/>
                            <a14:foregroundMark x1="48544" y1="73375" x2="48544" y2="73375"/>
                            <a14:foregroundMark x1="51780" y1="71517" x2="51780" y2="71517"/>
                            <a14:foregroundMark x1="53722" y1="71517" x2="53722" y2="71517"/>
                            <a14:foregroundMark x1="54693" y1="75232" x2="54693" y2="77090"/>
                            <a14:foregroundMark x1="55016" y1="78638" x2="54693" y2="81115"/>
                          </a14:backgroundRemoval>
                        </a14:imgEffect>
                      </a14:imgLayer>
                    </a14:imgProps>
                  </a:ext>
                  <a:ext uri="{28A0092B-C50C-407E-A947-70E740481C1C}">
                    <a14:useLocalDpi xmlns:a14="http://schemas.microsoft.com/office/drawing/2010/main" val="0"/>
                  </a:ext>
                </a:extLst>
              </a:blip>
              <a:srcRect/>
              <a:stretch>
                <a:fillRect/>
              </a:stretch>
            </p:blipFill>
            <p:spPr bwMode="auto">
              <a:xfrm>
                <a:off x="2211476" y="1323947"/>
                <a:ext cx="533405" cy="2159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0" name="Rectangle 229"/>
              <p:cNvSpPr/>
              <p:nvPr/>
            </p:nvSpPr>
            <p:spPr>
              <a:xfrm rot="10800000">
                <a:off x="2801198" y="2220052"/>
                <a:ext cx="586526" cy="367095"/>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FFFFFF"/>
                    </a:solidFill>
                  </a:rPr>
                  <a:t>5x ND</a:t>
                </a:r>
              </a:p>
              <a:p>
                <a:pPr algn="ctr"/>
                <a:r>
                  <a:rPr lang="en-US" sz="800" dirty="0">
                    <a:solidFill>
                      <a:srgbClr val="FFFFFF"/>
                    </a:solidFill>
                  </a:rPr>
                  <a:t>1x slot</a:t>
                </a:r>
              </a:p>
              <a:p>
                <a:pPr algn="ctr"/>
                <a:r>
                  <a:rPr lang="en-US" sz="800" dirty="0">
                    <a:solidFill>
                      <a:srgbClr val="FFFFFF"/>
                    </a:solidFill>
                  </a:rPr>
                  <a:t>3x spare</a:t>
                </a:r>
              </a:p>
            </p:txBody>
          </p:sp>
        </p:grpSp>
        <p:grpSp>
          <p:nvGrpSpPr>
            <p:cNvPr id="200" name="Group 199"/>
            <p:cNvGrpSpPr/>
            <p:nvPr/>
          </p:nvGrpSpPr>
          <p:grpSpPr>
            <a:xfrm rot="10800000">
              <a:off x="2846148" y="2601253"/>
              <a:ext cx="441708" cy="1710498"/>
              <a:chOff x="1465483" y="-270613"/>
              <a:chExt cx="514354" cy="1491535"/>
            </a:xfrm>
          </p:grpSpPr>
          <p:sp>
            <p:nvSpPr>
              <p:cNvPr id="202" name="Rectangle 201"/>
              <p:cNvSpPr/>
              <p:nvPr/>
            </p:nvSpPr>
            <p:spPr>
              <a:xfrm rot="10800000">
                <a:off x="1465483" y="-266609"/>
                <a:ext cx="514354" cy="1487531"/>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11" name="Rectangle 210"/>
              <p:cNvSpPr/>
              <p:nvPr/>
            </p:nvSpPr>
            <p:spPr>
              <a:xfrm>
                <a:off x="1623411" y="-270613"/>
                <a:ext cx="204769" cy="114300"/>
              </a:xfrm>
              <a:prstGeom prst="rect">
                <a:avLst/>
              </a:prstGeom>
              <a:solidFill>
                <a:schemeClr val="bg1"/>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grpSp>
      <p:cxnSp>
        <p:nvCxnSpPr>
          <p:cNvPr id="305" name="Straight Connector 304"/>
          <p:cNvCxnSpPr/>
          <p:nvPr/>
        </p:nvCxnSpPr>
        <p:spPr>
          <a:xfrm flipV="1">
            <a:off x="4562475" y="2268884"/>
            <a:ext cx="0" cy="4699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8071638" y="813446"/>
            <a:ext cx="1240457" cy="558299"/>
            <a:chOff x="7736680" y="999190"/>
            <a:chExt cx="1240457" cy="558299"/>
          </a:xfrm>
        </p:grpSpPr>
        <p:grpSp>
          <p:nvGrpSpPr>
            <p:cNvPr id="55" name="Group 54"/>
            <p:cNvGrpSpPr/>
            <p:nvPr/>
          </p:nvGrpSpPr>
          <p:grpSpPr>
            <a:xfrm>
              <a:off x="7736681" y="1099204"/>
              <a:ext cx="1140478" cy="458285"/>
              <a:chOff x="7736681" y="1099204"/>
              <a:chExt cx="1140478" cy="458285"/>
            </a:xfrm>
          </p:grpSpPr>
          <p:sp>
            <p:nvSpPr>
              <p:cNvPr id="53" name="Freeform 52"/>
              <p:cNvSpPr/>
              <p:nvPr/>
            </p:nvSpPr>
            <p:spPr>
              <a:xfrm>
                <a:off x="7848459" y="1196755"/>
                <a:ext cx="1028700" cy="360734"/>
              </a:xfrm>
              <a:custGeom>
                <a:avLst/>
                <a:gdLst>
                  <a:gd name="connsiteX0" fmla="*/ 0 w 1028700"/>
                  <a:gd name="connsiteY0" fmla="*/ 24846 h 360734"/>
                  <a:gd name="connsiteX1" fmla="*/ 400050 w 1028700"/>
                  <a:gd name="connsiteY1" fmla="*/ 31990 h 360734"/>
                  <a:gd name="connsiteX2" fmla="*/ 764381 w 1028700"/>
                  <a:gd name="connsiteY2" fmla="*/ 339171 h 360734"/>
                  <a:gd name="connsiteX3" fmla="*/ 1028700 w 1028700"/>
                  <a:gd name="connsiteY3" fmla="*/ 310596 h 360734"/>
                </a:gdLst>
                <a:ahLst/>
                <a:cxnLst>
                  <a:cxn ang="0">
                    <a:pos x="connsiteX0" y="connsiteY0"/>
                  </a:cxn>
                  <a:cxn ang="0">
                    <a:pos x="connsiteX1" y="connsiteY1"/>
                  </a:cxn>
                  <a:cxn ang="0">
                    <a:pos x="connsiteX2" y="connsiteY2"/>
                  </a:cxn>
                  <a:cxn ang="0">
                    <a:pos x="connsiteX3" y="connsiteY3"/>
                  </a:cxn>
                </a:cxnLst>
                <a:rect l="l" t="t" r="r" b="b"/>
                <a:pathLst>
                  <a:path w="1028700" h="360734">
                    <a:moveTo>
                      <a:pt x="0" y="24846"/>
                    </a:moveTo>
                    <a:cubicBezTo>
                      <a:pt x="136326" y="2224"/>
                      <a:pt x="272653" y="-20397"/>
                      <a:pt x="400050" y="31990"/>
                    </a:cubicBezTo>
                    <a:cubicBezTo>
                      <a:pt x="527447" y="84377"/>
                      <a:pt x="659606" y="292737"/>
                      <a:pt x="764381" y="339171"/>
                    </a:cubicBezTo>
                    <a:cubicBezTo>
                      <a:pt x="869156" y="385605"/>
                      <a:pt x="948928" y="348100"/>
                      <a:pt x="1028700" y="310596"/>
                    </a:cubicBezTo>
                  </a:path>
                </a:pathLst>
              </a:cu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4" name="Rectangle 53"/>
              <p:cNvSpPr/>
              <p:nvPr/>
            </p:nvSpPr>
            <p:spPr>
              <a:xfrm>
                <a:off x="7736681" y="1099204"/>
                <a:ext cx="307182" cy="277918"/>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grpSp>
          <p:nvGrpSpPr>
            <p:cNvPr id="258" name="Group 257"/>
            <p:cNvGrpSpPr/>
            <p:nvPr/>
          </p:nvGrpSpPr>
          <p:grpSpPr>
            <a:xfrm>
              <a:off x="7736680" y="999190"/>
              <a:ext cx="1240457" cy="443997"/>
              <a:chOff x="7736681" y="1099204"/>
              <a:chExt cx="1140478" cy="443997"/>
            </a:xfrm>
          </p:grpSpPr>
          <p:sp>
            <p:nvSpPr>
              <p:cNvPr id="260" name="Freeform 259"/>
              <p:cNvSpPr/>
              <p:nvPr/>
            </p:nvSpPr>
            <p:spPr>
              <a:xfrm>
                <a:off x="7848459" y="1182467"/>
                <a:ext cx="1028700" cy="360734"/>
              </a:xfrm>
              <a:custGeom>
                <a:avLst/>
                <a:gdLst>
                  <a:gd name="connsiteX0" fmla="*/ 0 w 1028700"/>
                  <a:gd name="connsiteY0" fmla="*/ 24846 h 360734"/>
                  <a:gd name="connsiteX1" fmla="*/ 400050 w 1028700"/>
                  <a:gd name="connsiteY1" fmla="*/ 31990 h 360734"/>
                  <a:gd name="connsiteX2" fmla="*/ 764381 w 1028700"/>
                  <a:gd name="connsiteY2" fmla="*/ 339171 h 360734"/>
                  <a:gd name="connsiteX3" fmla="*/ 1028700 w 1028700"/>
                  <a:gd name="connsiteY3" fmla="*/ 310596 h 360734"/>
                </a:gdLst>
                <a:ahLst/>
                <a:cxnLst>
                  <a:cxn ang="0">
                    <a:pos x="connsiteX0" y="connsiteY0"/>
                  </a:cxn>
                  <a:cxn ang="0">
                    <a:pos x="connsiteX1" y="connsiteY1"/>
                  </a:cxn>
                  <a:cxn ang="0">
                    <a:pos x="connsiteX2" y="connsiteY2"/>
                  </a:cxn>
                  <a:cxn ang="0">
                    <a:pos x="connsiteX3" y="connsiteY3"/>
                  </a:cxn>
                </a:cxnLst>
                <a:rect l="l" t="t" r="r" b="b"/>
                <a:pathLst>
                  <a:path w="1028700" h="360734">
                    <a:moveTo>
                      <a:pt x="0" y="24846"/>
                    </a:moveTo>
                    <a:cubicBezTo>
                      <a:pt x="136326" y="2224"/>
                      <a:pt x="272653" y="-20397"/>
                      <a:pt x="400050" y="31990"/>
                    </a:cubicBezTo>
                    <a:cubicBezTo>
                      <a:pt x="527447" y="84377"/>
                      <a:pt x="659606" y="292737"/>
                      <a:pt x="764381" y="339171"/>
                    </a:cubicBezTo>
                    <a:cubicBezTo>
                      <a:pt x="869156" y="385605"/>
                      <a:pt x="948928" y="348100"/>
                      <a:pt x="1028700" y="310596"/>
                    </a:cubicBezTo>
                  </a:path>
                </a:pathLst>
              </a:cu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3" name="Rectangle 272"/>
              <p:cNvSpPr/>
              <p:nvPr/>
            </p:nvSpPr>
            <p:spPr>
              <a:xfrm>
                <a:off x="7736681" y="1099204"/>
                <a:ext cx="307182" cy="277918"/>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grpSp>
      <p:sp>
        <p:nvSpPr>
          <p:cNvPr id="4" name="Footer Placeholder 3"/>
          <p:cNvSpPr>
            <a:spLocks noGrp="1"/>
          </p:cNvSpPr>
          <p:nvPr>
            <p:ph type="ftr" sz="quarter" idx="12"/>
          </p:nvPr>
        </p:nvSpPr>
        <p:spPr/>
        <p:txBody>
          <a:bodyPr/>
          <a:lstStyle/>
          <a:p>
            <a:r>
              <a:rPr lang="en-US" dirty="0">
                <a:solidFill>
                  <a:srgbClr val="0F238C"/>
                </a:solidFill>
              </a:rPr>
              <a:t>Company Secret</a:t>
            </a:r>
          </a:p>
        </p:txBody>
      </p:sp>
      <p:sp>
        <p:nvSpPr>
          <p:cNvPr id="5" name="Title 4"/>
          <p:cNvSpPr>
            <a:spLocks noGrp="1"/>
          </p:cNvSpPr>
          <p:nvPr>
            <p:ph type="title"/>
          </p:nvPr>
        </p:nvSpPr>
        <p:spPr/>
        <p:txBody>
          <a:bodyPr/>
          <a:lstStyle/>
          <a:p>
            <a:r>
              <a:rPr lang="en-US" dirty="0"/>
              <a:t>Baseline lay-out CL module January 10</a:t>
            </a:r>
            <a:r>
              <a:rPr lang="en-US" baseline="30000" dirty="0"/>
              <a:t>th</a:t>
            </a:r>
            <a:r>
              <a:rPr lang="en-US" dirty="0"/>
              <a:t> 2017</a:t>
            </a: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rot="10800000" flipV="1">
            <a:off x="213837" y="3114950"/>
            <a:ext cx="286862" cy="83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rot="10800000" flipV="1">
            <a:off x="193558" y="1657641"/>
            <a:ext cx="8783580" cy="306161"/>
          </a:xfrm>
          <a:prstGeom prst="rect">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71650"/>
            <a:r>
              <a:rPr lang="en-US" sz="1400" dirty="0">
                <a:solidFill>
                  <a:srgbClr val="FFFFFF"/>
                </a:solidFill>
              </a:rPr>
              <a:t>OPTICAL BASE FRAME</a:t>
            </a:r>
          </a:p>
        </p:txBody>
      </p:sp>
      <p:sp>
        <p:nvSpPr>
          <p:cNvPr id="292" name="Rectangle 291"/>
          <p:cNvSpPr/>
          <p:nvPr/>
        </p:nvSpPr>
        <p:spPr>
          <a:xfrm flipV="1">
            <a:off x="1198042" y="1592602"/>
            <a:ext cx="619308" cy="436240"/>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93" name="Rectangle 292"/>
          <p:cNvSpPr/>
          <p:nvPr/>
        </p:nvSpPr>
        <p:spPr>
          <a:xfrm rot="10800000" flipV="1">
            <a:off x="1128423" y="1435880"/>
            <a:ext cx="752455" cy="212868"/>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rgbClr val="FFFFFF"/>
              </a:solidFill>
            </a:endParaRPr>
          </a:p>
        </p:txBody>
      </p:sp>
      <p:grpSp>
        <p:nvGrpSpPr>
          <p:cNvPr id="41" name="Group 40"/>
          <p:cNvGrpSpPr/>
          <p:nvPr/>
        </p:nvGrpSpPr>
        <p:grpSpPr>
          <a:xfrm flipV="1">
            <a:off x="2143411" y="2746134"/>
            <a:ext cx="2356975" cy="2119549"/>
            <a:chOff x="3160047" y="1321557"/>
            <a:chExt cx="2375229" cy="2181729"/>
          </a:xfrm>
        </p:grpSpPr>
        <p:grpSp>
          <p:nvGrpSpPr>
            <p:cNvPr id="40" name="Group 39"/>
            <p:cNvGrpSpPr/>
            <p:nvPr/>
          </p:nvGrpSpPr>
          <p:grpSpPr>
            <a:xfrm>
              <a:off x="3160047" y="1321558"/>
              <a:ext cx="1133202" cy="2181728"/>
              <a:chOff x="3160047" y="1321558"/>
              <a:chExt cx="1133202" cy="2181728"/>
            </a:xfrm>
          </p:grpSpPr>
          <p:sp>
            <p:nvSpPr>
              <p:cNvPr id="127" name="Rectangle 126"/>
              <p:cNvSpPr/>
              <p:nvPr/>
            </p:nvSpPr>
            <p:spPr>
              <a:xfrm>
                <a:off x="3676686" y="2401435"/>
                <a:ext cx="169501" cy="45719"/>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29" name="Rectangle 128"/>
              <p:cNvSpPr/>
              <p:nvPr/>
            </p:nvSpPr>
            <p:spPr>
              <a:xfrm rot="10800000">
                <a:off x="3160047" y="2240746"/>
                <a:ext cx="548687" cy="367095"/>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dirty="0">
                    <a:solidFill>
                      <a:srgbClr val="FFFFFF"/>
                    </a:solidFill>
                  </a:rPr>
                  <a:t>LWP</a:t>
                </a:r>
              </a:p>
            </p:txBody>
          </p:sp>
          <p:sp>
            <p:nvSpPr>
              <p:cNvPr id="130" name="Rectangle 129"/>
              <p:cNvSpPr/>
              <p:nvPr/>
            </p:nvSpPr>
            <p:spPr>
              <a:xfrm rot="10800000">
                <a:off x="3207837" y="1321558"/>
                <a:ext cx="441688" cy="918515"/>
              </a:xfrm>
              <a:prstGeom prst="rect">
                <a:avLst/>
              </a:prstGeom>
              <a:solidFill>
                <a:srgbClr val="92D050"/>
              </a:solidFill>
              <a:ln w="9525"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103" name="Picture 3"/>
              <p:cNvPicPr>
                <a:picLocks noChangeArrowheads="1"/>
              </p:cNvPicPr>
              <p:nvPr/>
            </p:nvPicPr>
            <p:blipFill>
              <a:blip r:embed="rId5">
                <a:extLst>
                  <a:ext uri="{BEBA8EAE-BF5A-486C-A8C5-ECC9F3942E4B}">
                    <a14:imgProps xmlns:a14="http://schemas.microsoft.com/office/drawing/2010/main">
                      <a14:imgLayer r:embed="rId6">
                        <a14:imgEffect>
                          <a14:backgroundRemoval t="2727" b="97576" l="3040" r="97872"/>
                        </a14:imgEffect>
                      </a14:imgLayer>
                    </a14:imgProps>
                  </a:ext>
                  <a:ext uri="{28A0092B-C50C-407E-A947-70E740481C1C}">
                    <a14:useLocalDpi xmlns:a14="http://schemas.microsoft.com/office/drawing/2010/main" val="0"/>
                  </a:ext>
                </a:extLst>
              </a:blip>
              <a:srcRect/>
              <a:stretch>
                <a:fillRect/>
              </a:stretch>
            </p:blipFill>
            <p:spPr bwMode="auto">
              <a:xfrm>
                <a:off x="3762897" y="1345302"/>
                <a:ext cx="530352" cy="2157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9" name="Group 38"/>
            <p:cNvGrpSpPr/>
            <p:nvPr/>
          </p:nvGrpSpPr>
          <p:grpSpPr>
            <a:xfrm>
              <a:off x="4402499" y="1321557"/>
              <a:ext cx="1132777" cy="2180396"/>
              <a:chOff x="4402499" y="1321557"/>
              <a:chExt cx="1132777" cy="2180396"/>
            </a:xfrm>
          </p:grpSpPr>
          <p:sp>
            <p:nvSpPr>
              <p:cNvPr id="136" name="Rectangle 135"/>
              <p:cNvSpPr/>
              <p:nvPr/>
            </p:nvSpPr>
            <p:spPr>
              <a:xfrm>
                <a:off x="4855850" y="2400102"/>
                <a:ext cx="169501" cy="45719"/>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37" name="Rectangle 136"/>
              <p:cNvSpPr/>
              <p:nvPr/>
            </p:nvSpPr>
            <p:spPr>
              <a:xfrm rot="10800000">
                <a:off x="4986589" y="2239413"/>
                <a:ext cx="548687" cy="367095"/>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dirty="0">
                    <a:solidFill>
                      <a:srgbClr val="FFFFFF"/>
                    </a:solidFill>
                  </a:rPr>
                  <a:t>SWP</a:t>
                </a:r>
              </a:p>
            </p:txBody>
          </p:sp>
          <p:sp>
            <p:nvSpPr>
              <p:cNvPr id="138" name="Rectangle 137"/>
              <p:cNvSpPr/>
              <p:nvPr/>
            </p:nvSpPr>
            <p:spPr>
              <a:xfrm rot="10800000">
                <a:off x="5040062" y="1321557"/>
                <a:ext cx="441688" cy="918515"/>
              </a:xfrm>
              <a:prstGeom prst="rect">
                <a:avLst/>
              </a:prstGeom>
              <a:solidFill>
                <a:srgbClr val="92D050"/>
              </a:solidFill>
              <a:ln w="9525"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132" name="Picture 3"/>
              <p:cNvPicPr>
                <a:picLocks noChangeArrowheads="1"/>
              </p:cNvPicPr>
              <p:nvPr/>
            </p:nvPicPr>
            <p:blipFill>
              <a:blip r:embed="rId5">
                <a:extLst>
                  <a:ext uri="{BEBA8EAE-BF5A-486C-A8C5-ECC9F3942E4B}">
                    <a14:imgProps xmlns:a14="http://schemas.microsoft.com/office/drawing/2010/main">
                      <a14:imgLayer r:embed="rId6">
                        <a14:imgEffect>
                          <a14:backgroundRemoval t="2727" b="97576" l="3040" r="97872"/>
                        </a14:imgEffect>
                      </a14:imgLayer>
                    </a14:imgProps>
                  </a:ext>
                  <a:ext uri="{28A0092B-C50C-407E-A947-70E740481C1C}">
                    <a14:useLocalDpi xmlns:a14="http://schemas.microsoft.com/office/drawing/2010/main" val="0"/>
                  </a:ext>
                </a:extLst>
              </a:blip>
              <a:srcRect/>
              <a:stretch>
                <a:fillRect/>
              </a:stretch>
            </p:blipFill>
            <p:spPr bwMode="auto">
              <a:xfrm>
                <a:off x="4402499" y="1343969"/>
                <a:ext cx="530352" cy="2157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43" name="Group 42"/>
          <p:cNvGrpSpPr/>
          <p:nvPr/>
        </p:nvGrpSpPr>
        <p:grpSpPr>
          <a:xfrm rot="10800000" flipV="1">
            <a:off x="4114093" y="2893161"/>
            <a:ext cx="321952" cy="624614"/>
            <a:chOff x="4320177" y="1114425"/>
            <a:chExt cx="324445" cy="642938"/>
          </a:xfrm>
        </p:grpSpPr>
        <p:sp>
          <p:nvSpPr>
            <p:cNvPr id="44" name="Oval 43"/>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45" name="Oval 44"/>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46" name="Rectangle 45"/>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82" name="Straight Connector 81"/>
          <p:cNvCxnSpPr/>
          <p:nvPr/>
        </p:nvCxnSpPr>
        <p:spPr>
          <a:xfrm flipV="1">
            <a:off x="1740273" y="3434653"/>
            <a:ext cx="725898"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20" idx="7"/>
            <a:endCxn id="45" idx="7"/>
          </p:cNvCxnSpPr>
          <p:nvPr/>
        </p:nvCxnSpPr>
        <p:spPr>
          <a:xfrm flipV="1">
            <a:off x="2492826" y="2984633"/>
            <a:ext cx="1650854" cy="4500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45" idx="5"/>
            <a:endCxn id="20" idx="5"/>
          </p:cNvCxnSpPr>
          <p:nvPr/>
        </p:nvCxnSpPr>
        <p:spPr>
          <a:xfrm flipH="1" flipV="1">
            <a:off x="2492826" y="2992984"/>
            <a:ext cx="1650854" cy="4333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1258013" y="2999925"/>
            <a:ext cx="1222827"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203" idx="0"/>
            <a:endCxn id="44" idx="3"/>
          </p:cNvCxnSpPr>
          <p:nvPr/>
        </p:nvCxnSpPr>
        <p:spPr>
          <a:xfrm flipH="1" flipV="1">
            <a:off x="4418483" y="3426302"/>
            <a:ext cx="289168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418483" y="2987528"/>
            <a:ext cx="340367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0800000" flipV="1">
            <a:off x="1612334" y="630332"/>
            <a:ext cx="518563" cy="239204"/>
          </a:xfrm>
          <a:prstGeom prst="rect">
            <a:avLst/>
          </a:prstGeom>
          <a:noFill/>
        </p:spPr>
        <p:txBody>
          <a:bodyPr wrap="none" lIns="0" tIns="0" rIns="0" bIns="0" rtlCol="0">
            <a:spAutoFit/>
          </a:bodyPr>
          <a:lstStyle/>
          <a:p>
            <a:pPr>
              <a:spcAft>
                <a:spcPts val="900"/>
              </a:spcAft>
            </a:pPr>
            <a:r>
              <a:rPr lang="en-US" sz="1600" dirty="0">
                <a:solidFill>
                  <a:srgbClr val="0F238C"/>
                </a:solidFill>
                <a:latin typeface="Arial"/>
              </a:rPr>
              <a:t>LPPS</a:t>
            </a:r>
          </a:p>
        </p:txBody>
      </p:sp>
      <p:sp>
        <p:nvSpPr>
          <p:cNvPr id="157" name="TextBox 156"/>
          <p:cNvSpPr txBox="1"/>
          <p:nvPr/>
        </p:nvSpPr>
        <p:spPr>
          <a:xfrm rot="10800000" flipV="1">
            <a:off x="7310169" y="552146"/>
            <a:ext cx="783869" cy="184666"/>
          </a:xfrm>
          <a:prstGeom prst="rect">
            <a:avLst/>
          </a:prstGeom>
          <a:noFill/>
        </p:spPr>
        <p:txBody>
          <a:bodyPr wrap="none" lIns="0" tIns="0" rIns="0" bIns="0" rtlCol="0">
            <a:spAutoFit/>
          </a:bodyPr>
          <a:lstStyle/>
          <a:p>
            <a:pPr algn="ctr">
              <a:spcAft>
                <a:spcPts val="900"/>
              </a:spcAft>
            </a:pPr>
            <a:r>
              <a:rPr lang="en-US" sz="1200" dirty="0">
                <a:solidFill>
                  <a:srgbClr val="0F238C"/>
                </a:solidFill>
                <a:latin typeface="Arial"/>
              </a:rPr>
              <a:t>Mixing fiber</a:t>
            </a:r>
          </a:p>
        </p:txBody>
      </p:sp>
      <p:grpSp>
        <p:nvGrpSpPr>
          <p:cNvPr id="18" name="Group 17"/>
          <p:cNvGrpSpPr/>
          <p:nvPr/>
        </p:nvGrpSpPr>
        <p:grpSpPr>
          <a:xfrm flipV="1">
            <a:off x="2200461" y="2901512"/>
            <a:ext cx="321952" cy="624614"/>
            <a:chOff x="4320177" y="1114425"/>
            <a:chExt cx="324445" cy="642938"/>
          </a:xfrm>
        </p:grpSpPr>
        <p:sp>
          <p:nvSpPr>
            <p:cNvPr id="19" name="Oval 18"/>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0" name="Oval 19"/>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1" name="Rectangle 20"/>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62" name="Straight Connector 61"/>
          <p:cNvCxnSpPr>
            <a:endCxn id="203" idx="3"/>
          </p:cNvCxnSpPr>
          <p:nvPr/>
        </p:nvCxnSpPr>
        <p:spPr>
          <a:xfrm flipV="1">
            <a:off x="1469999" y="3200622"/>
            <a:ext cx="6065965" cy="0"/>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nvGrpSpPr>
          <p:cNvPr id="219" name="Group 218"/>
          <p:cNvGrpSpPr/>
          <p:nvPr/>
        </p:nvGrpSpPr>
        <p:grpSpPr>
          <a:xfrm flipV="1">
            <a:off x="7142597" y="1258379"/>
            <a:ext cx="752455" cy="2156004"/>
            <a:chOff x="6869471" y="2120489"/>
            <a:chExt cx="758283" cy="2219253"/>
          </a:xfrm>
        </p:grpSpPr>
        <p:sp>
          <p:nvSpPr>
            <p:cNvPr id="220" name="Rectangle 219"/>
            <p:cNvSpPr/>
            <p:nvPr/>
          </p:nvSpPr>
          <p:spPr>
            <a:xfrm>
              <a:off x="6929374" y="3582399"/>
              <a:ext cx="624104" cy="449038"/>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221" name="Group 220"/>
            <p:cNvGrpSpPr/>
            <p:nvPr/>
          </p:nvGrpSpPr>
          <p:grpSpPr>
            <a:xfrm>
              <a:off x="6869471" y="2120489"/>
              <a:ext cx="758283" cy="2219253"/>
              <a:chOff x="5543797" y="2119366"/>
              <a:chExt cx="758283" cy="2219253"/>
            </a:xfrm>
          </p:grpSpPr>
          <p:grpSp>
            <p:nvGrpSpPr>
              <p:cNvPr id="222" name="Group 221"/>
              <p:cNvGrpSpPr/>
              <p:nvPr/>
            </p:nvGrpSpPr>
            <p:grpSpPr>
              <a:xfrm rot="5400000">
                <a:off x="5331461" y="2486415"/>
                <a:ext cx="1188720" cy="454622"/>
                <a:chOff x="722036" y="2831741"/>
                <a:chExt cx="5960829" cy="454622"/>
              </a:xfrm>
            </p:grpSpPr>
            <p:cxnSp>
              <p:nvCxnSpPr>
                <p:cNvPr id="236" name="Straight Connector 235"/>
                <p:cNvCxnSpPr/>
                <p:nvPr/>
              </p:nvCxnSpPr>
              <p:spPr>
                <a:xfrm rot="16200000" flipH="1">
                  <a:off x="3702451" y="305948"/>
                  <a:ext cx="0" cy="59608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H="1">
                  <a:off x="2978457" y="2831741"/>
                  <a:ext cx="366820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3" name="Group 222"/>
              <p:cNvGrpSpPr/>
              <p:nvPr/>
            </p:nvGrpSpPr>
            <p:grpSpPr>
              <a:xfrm rot="10800000">
                <a:off x="5543797" y="2339398"/>
                <a:ext cx="758283" cy="1999221"/>
                <a:chOff x="5869839" y="1877446"/>
                <a:chExt cx="758283" cy="1999221"/>
              </a:xfrm>
            </p:grpSpPr>
            <p:sp>
              <p:nvSpPr>
                <p:cNvPr id="226" name="Rectangle 225"/>
                <p:cNvSpPr/>
                <p:nvPr/>
              </p:nvSpPr>
              <p:spPr>
                <a:xfrm>
                  <a:off x="5869839" y="2069707"/>
                  <a:ext cx="758283" cy="219113"/>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27" name="Rectangle 226"/>
                <p:cNvSpPr/>
                <p:nvPr/>
              </p:nvSpPr>
              <p:spPr>
                <a:xfrm>
                  <a:off x="5869839" y="2604974"/>
                  <a:ext cx="758283" cy="219113"/>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228" name="Group 227"/>
                <p:cNvGrpSpPr/>
                <p:nvPr/>
              </p:nvGrpSpPr>
              <p:grpSpPr>
                <a:xfrm rot="16200000">
                  <a:off x="6084529" y="2444604"/>
                  <a:ext cx="324445" cy="642938"/>
                  <a:chOff x="4320177" y="1114425"/>
                  <a:chExt cx="324445" cy="642938"/>
                </a:xfrm>
              </p:grpSpPr>
              <p:sp>
                <p:nvSpPr>
                  <p:cNvPr id="233" name="Oval 232"/>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34" name="Oval 233"/>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35" name="Rectangle 234"/>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229" name="Straight Connector 228"/>
                <p:cNvCxnSpPr>
                  <a:stCxn id="231" idx="3"/>
                  <a:endCxn id="203" idx="3"/>
                </p:cNvCxnSpPr>
                <p:nvPr/>
              </p:nvCxnSpPr>
              <p:spPr>
                <a:xfrm rot="10800000" flipV="1">
                  <a:off x="6225309" y="2184628"/>
                  <a:ext cx="21442" cy="1692039"/>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31" name="Rectangle 230"/>
                <p:cNvSpPr/>
                <p:nvPr/>
              </p:nvSpPr>
              <p:spPr>
                <a:xfrm rot="5400000">
                  <a:off x="6093160" y="1895305"/>
                  <a:ext cx="307182" cy="271463"/>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224" name="Straight Connector 223"/>
              <p:cNvCxnSpPr>
                <a:stCxn id="234" idx="5"/>
                <a:endCxn id="231" idx="3"/>
              </p:cNvCxnSpPr>
              <p:nvPr/>
            </p:nvCxnSpPr>
            <p:spPr>
              <a:xfrm>
                <a:off x="5697855" y="3582399"/>
                <a:ext cx="227314"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231" idx="3"/>
                <a:endCxn id="234" idx="7"/>
              </p:cNvCxnSpPr>
              <p:nvPr/>
            </p:nvCxnSpPr>
            <p:spPr>
              <a:xfrm flipV="1">
                <a:off x="5925169" y="3582399"/>
                <a:ext cx="227312"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3" name="Rectangle 202"/>
          <p:cNvSpPr/>
          <p:nvPr/>
        </p:nvSpPr>
        <p:spPr>
          <a:xfrm rot="2700000" flipH="1" flipV="1">
            <a:off x="7523454" y="2868792"/>
            <a:ext cx="85421" cy="724063"/>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2" name="Group 1"/>
          <p:cNvGrpSpPr/>
          <p:nvPr/>
        </p:nvGrpSpPr>
        <p:grpSpPr>
          <a:xfrm>
            <a:off x="1185651" y="645304"/>
            <a:ext cx="637997" cy="2946525"/>
            <a:chOff x="1185651" y="645304"/>
            <a:chExt cx="637997" cy="2946525"/>
          </a:xfrm>
        </p:grpSpPr>
        <p:sp>
          <p:nvSpPr>
            <p:cNvPr id="295" name="Freeform 294"/>
            <p:cNvSpPr/>
            <p:nvPr/>
          </p:nvSpPr>
          <p:spPr>
            <a:xfrm rot="16200000" flipV="1">
              <a:off x="1140066" y="849057"/>
              <a:ext cx="610733" cy="203228"/>
            </a:xfrm>
            <a:custGeom>
              <a:avLst/>
              <a:gdLst>
                <a:gd name="connsiteX0" fmla="*/ 857250 w 857250"/>
                <a:gd name="connsiteY0" fmla="*/ 33168 h 204802"/>
                <a:gd name="connsiteX1" fmla="*/ 471487 w 857250"/>
                <a:gd name="connsiteY1" fmla="*/ 204618 h 204802"/>
                <a:gd name="connsiteX2" fmla="*/ 214312 w 857250"/>
                <a:gd name="connsiteY2" fmla="*/ 4593 h 204802"/>
                <a:gd name="connsiteX3" fmla="*/ 0 w 857250"/>
                <a:gd name="connsiteY3" fmla="*/ 54600 h 204802"/>
              </a:gdLst>
              <a:ahLst/>
              <a:cxnLst>
                <a:cxn ang="0">
                  <a:pos x="connsiteX0" y="connsiteY0"/>
                </a:cxn>
                <a:cxn ang="0">
                  <a:pos x="connsiteX1" y="connsiteY1"/>
                </a:cxn>
                <a:cxn ang="0">
                  <a:pos x="connsiteX2" y="connsiteY2"/>
                </a:cxn>
                <a:cxn ang="0">
                  <a:pos x="connsiteX3" y="connsiteY3"/>
                </a:cxn>
              </a:cxnLst>
              <a:rect l="l" t="t" r="r" b="b"/>
              <a:pathLst>
                <a:path w="857250" h="204802">
                  <a:moveTo>
                    <a:pt x="857250" y="33168"/>
                  </a:moveTo>
                  <a:cubicBezTo>
                    <a:pt x="717946" y="121274"/>
                    <a:pt x="578643" y="209381"/>
                    <a:pt x="471487" y="204618"/>
                  </a:cubicBezTo>
                  <a:cubicBezTo>
                    <a:pt x="364331" y="199856"/>
                    <a:pt x="292893" y="29596"/>
                    <a:pt x="214312" y="4593"/>
                  </a:cubicBezTo>
                  <a:cubicBezTo>
                    <a:pt x="135731" y="-20410"/>
                    <a:pt x="21431" y="65315"/>
                    <a:pt x="0" y="54600"/>
                  </a:cubicBezTo>
                </a:path>
              </a:pathLst>
            </a:cu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204" name="Group 203"/>
            <p:cNvGrpSpPr/>
            <p:nvPr/>
          </p:nvGrpSpPr>
          <p:grpSpPr>
            <a:xfrm flipV="1">
              <a:off x="1185651" y="1441803"/>
              <a:ext cx="637997" cy="1757793"/>
              <a:chOff x="5603698" y="2345741"/>
              <a:chExt cx="642938" cy="1809360"/>
            </a:xfrm>
          </p:grpSpPr>
          <p:grpSp>
            <p:nvGrpSpPr>
              <p:cNvPr id="210" name="Group 209"/>
              <p:cNvGrpSpPr/>
              <p:nvPr/>
            </p:nvGrpSpPr>
            <p:grpSpPr>
              <a:xfrm rot="10800000">
                <a:off x="5603698" y="2345741"/>
                <a:ext cx="642938" cy="1809360"/>
                <a:chOff x="5925283" y="2060964"/>
                <a:chExt cx="642938" cy="1809360"/>
              </a:xfrm>
            </p:grpSpPr>
            <p:grpSp>
              <p:nvGrpSpPr>
                <p:cNvPr id="212" name="Group 211"/>
                <p:cNvGrpSpPr/>
                <p:nvPr/>
              </p:nvGrpSpPr>
              <p:grpSpPr>
                <a:xfrm rot="16200000">
                  <a:off x="6084529" y="2444604"/>
                  <a:ext cx="324445" cy="642938"/>
                  <a:chOff x="4320177" y="1114425"/>
                  <a:chExt cx="324445" cy="642938"/>
                </a:xfrm>
              </p:grpSpPr>
              <p:sp>
                <p:nvSpPr>
                  <p:cNvPr id="217" name="Oval 216"/>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18" name="Oval 217"/>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59" name="Rectangle 258"/>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213" name="Straight Connector 212"/>
                <p:cNvCxnSpPr>
                  <a:endCxn id="262" idx="1"/>
                </p:cNvCxnSpPr>
                <p:nvPr/>
              </p:nvCxnSpPr>
              <p:spPr>
                <a:xfrm rot="10800000" flipH="1" flipV="1">
                  <a:off x="6246731" y="2060964"/>
                  <a:ext cx="4627" cy="1809360"/>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cxnSp>
            <p:nvCxnSpPr>
              <p:cNvPr id="207" name="Straight Connector 206"/>
              <p:cNvCxnSpPr>
                <a:stCxn id="218" idx="5"/>
              </p:cNvCxnSpPr>
              <p:nvPr/>
            </p:nvCxnSpPr>
            <p:spPr>
              <a:xfrm>
                <a:off x="5697855" y="3582399"/>
                <a:ext cx="227314"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endCxn id="218" idx="7"/>
              </p:cNvCxnSpPr>
              <p:nvPr/>
            </p:nvCxnSpPr>
            <p:spPr>
              <a:xfrm flipV="1">
                <a:off x="5925169" y="3582399"/>
                <a:ext cx="227312"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4" name="Rectangle 293"/>
            <p:cNvSpPr/>
            <p:nvPr/>
          </p:nvSpPr>
          <p:spPr>
            <a:xfrm rot="5400000" flipV="1">
              <a:off x="1357651" y="1263624"/>
              <a:ext cx="298427" cy="269377"/>
            </a:xfrm>
            <a:prstGeom prst="rect">
              <a:avLst/>
            </a:prstGeom>
            <a:solidFill>
              <a:srgbClr val="C00000"/>
            </a:solidFill>
            <a:ln w="19050" cap="sq">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62" name="Rectangle 261"/>
            <p:cNvSpPr/>
            <p:nvPr/>
          </p:nvSpPr>
          <p:spPr>
            <a:xfrm rot="18900000" flipH="1">
              <a:off x="1427167" y="2867766"/>
              <a:ext cx="85421" cy="724063"/>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174" name="Straight Connector 173"/>
          <p:cNvCxnSpPr/>
          <p:nvPr/>
        </p:nvCxnSpPr>
        <p:spPr>
          <a:xfrm flipH="1" flipV="1">
            <a:off x="1729855" y="2266554"/>
            <a:ext cx="0" cy="11548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flipV="1">
            <a:off x="925144" y="2629298"/>
            <a:ext cx="71067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Rectangle 133"/>
          <p:cNvSpPr/>
          <p:nvPr/>
        </p:nvSpPr>
        <p:spPr>
          <a:xfrm flipV="1">
            <a:off x="607068" y="3233379"/>
            <a:ext cx="300913" cy="1215871"/>
          </a:xfrm>
          <a:prstGeom prst="rect">
            <a:avLst/>
          </a:prstGeom>
          <a:solidFill>
            <a:srgbClr val="92D05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85750"/>
            <a:endParaRPr lang="en-US" sz="1400">
              <a:solidFill>
                <a:srgbClr val="FFFFFF"/>
              </a:solidFill>
            </a:endParaRPr>
          </a:p>
        </p:txBody>
      </p:sp>
      <p:sp>
        <p:nvSpPr>
          <p:cNvPr id="140" name="Rectangle 139"/>
          <p:cNvSpPr/>
          <p:nvPr/>
        </p:nvSpPr>
        <p:spPr>
          <a:xfrm flipV="1">
            <a:off x="8230344" y="3235344"/>
            <a:ext cx="300913" cy="1213906"/>
          </a:xfrm>
          <a:prstGeom prst="rect">
            <a:avLst/>
          </a:prstGeom>
          <a:solidFill>
            <a:srgbClr val="92D05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85750"/>
            <a:endParaRPr lang="en-US" sz="1400">
              <a:solidFill>
                <a:srgbClr val="FFFFFF"/>
              </a:solidFill>
            </a:endParaRPr>
          </a:p>
        </p:txBody>
      </p:sp>
      <p:pic>
        <p:nvPicPr>
          <p:cNvPr id="18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rot="10800000" flipV="1">
            <a:off x="8623083" y="3113248"/>
            <a:ext cx="286862" cy="83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5" name="Rectangle 134"/>
          <p:cNvSpPr/>
          <p:nvPr/>
        </p:nvSpPr>
        <p:spPr>
          <a:xfrm flipV="1">
            <a:off x="8216251" y="1961934"/>
            <a:ext cx="760887" cy="1275114"/>
          </a:xfrm>
          <a:prstGeom prst="rect">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71650"/>
            <a:endParaRPr lang="en-US" sz="1400">
              <a:solidFill>
                <a:srgbClr val="FFFFFF"/>
              </a:solidFill>
            </a:endParaRPr>
          </a:p>
        </p:txBody>
      </p:sp>
      <p:sp>
        <p:nvSpPr>
          <p:cNvPr id="133" name="Rectangle 132"/>
          <p:cNvSpPr/>
          <p:nvPr/>
        </p:nvSpPr>
        <p:spPr>
          <a:xfrm flipV="1">
            <a:off x="193558" y="1955956"/>
            <a:ext cx="736594" cy="1279126"/>
          </a:xfrm>
          <a:prstGeom prst="rect">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86" name="Rectangle 185"/>
          <p:cNvSpPr/>
          <p:nvPr/>
        </p:nvSpPr>
        <p:spPr>
          <a:xfrm flipV="1">
            <a:off x="0" y="3959344"/>
            <a:ext cx="511559" cy="1184155"/>
          </a:xfrm>
          <a:prstGeom prst="rect">
            <a:avLst/>
          </a:prstGeom>
          <a:pattFill prst="wdUpDiag">
            <a:fgClr>
              <a:schemeClr val="bg1">
                <a:lumMod val="50000"/>
              </a:schemeClr>
            </a:fgClr>
            <a:bgClr>
              <a:schemeClr val="bg1"/>
            </a:bgClr>
          </a:patt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90" name="Rectangle 189"/>
          <p:cNvSpPr/>
          <p:nvPr/>
        </p:nvSpPr>
        <p:spPr>
          <a:xfrm flipV="1">
            <a:off x="8623083" y="3959342"/>
            <a:ext cx="508153" cy="1184155"/>
          </a:xfrm>
          <a:prstGeom prst="rect">
            <a:avLst/>
          </a:prstGeom>
          <a:pattFill prst="wdUpDiag">
            <a:fgClr>
              <a:schemeClr val="bg1">
                <a:lumMod val="50000"/>
              </a:schemeClr>
            </a:fgClr>
            <a:bgClr>
              <a:schemeClr val="bg1"/>
            </a:bgClr>
          </a:patt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196" name="Group 195"/>
          <p:cNvGrpSpPr/>
          <p:nvPr/>
        </p:nvGrpSpPr>
        <p:grpSpPr>
          <a:xfrm rot="10800000" flipV="1">
            <a:off x="270752" y="792584"/>
            <a:ext cx="586882" cy="590142"/>
            <a:chOff x="14042969" y="3062685"/>
            <a:chExt cx="591427" cy="607461"/>
          </a:xfrm>
        </p:grpSpPr>
        <p:cxnSp>
          <p:nvCxnSpPr>
            <p:cNvPr id="241" name="Straight Arrow Connector 240"/>
            <p:cNvCxnSpPr/>
            <p:nvPr/>
          </p:nvCxnSpPr>
          <p:spPr>
            <a:xfrm rot="10800000" flipV="1">
              <a:off x="14042969" y="3669198"/>
              <a:ext cx="59142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rot="10800000">
              <a:off x="14634396" y="3078262"/>
              <a:ext cx="0" cy="591884"/>
            </a:xfrm>
            <a:prstGeom prst="straightConnector1">
              <a:avLst/>
            </a:prstGeom>
            <a:ln w="2857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43" name="TextBox 242"/>
            <p:cNvSpPr txBox="1"/>
            <p:nvPr/>
          </p:nvSpPr>
          <p:spPr>
            <a:xfrm>
              <a:off x="14054422" y="3332815"/>
              <a:ext cx="141064" cy="277000"/>
            </a:xfrm>
            <a:prstGeom prst="rect">
              <a:avLst/>
            </a:prstGeom>
            <a:noFill/>
          </p:spPr>
          <p:txBody>
            <a:bodyPr wrap="none" lIns="0" tIns="0" rIns="0" bIns="0" rtlCol="0">
              <a:spAutoFit/>
            </a:bodyPr>
            <a:lstStyle/>
            <a:p>
              <a:pPr>
                <a:spcAft>
                  <a:spcPts val="900"/>
                </a:spcAft>
              </a:pPr>
              <a:r>
                <a:rPr lang="en-US" dirty="0">
                  <a:solidFill>
                    <a:srgbClr val="0F238C"/>
                  </a:solidFill>
                  <a:latin typeface="Arial"/>
                </a:rPr>
                <a:t>Z</a:t>
              </a:r>
            </a:p>
          </p:txBody>
        </p:sp>
        <p:sp>
          <p:nvSpPr>
            <p:cNvPr id="244" name="TextBox 243"/>
            <p:cNvSpPr txBox="1"/>
            <p:nvPr/>
          </p:nvSpPr>
          <p:spPr>
            <a:xfrm>
              <a:off x="14390034" y="3062685"/>
              <a:ext cx="153888" cy="276999"/>
            </a:xfrm>
            <a:prstGeom prst="rect">
              <a:avLst/>
            </a:prstGeom>
            <a:noFill/>
          </p:spPr>
          <p:txBody>
            <a:bodyPr wrap="none" lIns="0" tIns="0" rIns="0" bIns="0" rtlCol="0">
              <a:spAutoFit/>
            </a:bodyPr>
            <a:lstStyle/>
            <a:p>
              <a:pPr>
                <a:spcAft>
                  <a:spcPts val="900"/>
                </a:spcAft>
              </a:pPr>
              <a:r>
                <a:rPr lang="en-US" dirty="0">
                  <a:solidFill>
                    <a:srgbClr val="0F238C"/>
                  </a:solidFill>
                  <a:latin typeface="Arial"/>
                </a:rPr>
                <a:t>Y</a:t>
              </a:r>
            </a:p>
          </p:txBody>
        </p:sp>
      </p:grpSp>
      <p:sp>
        <p:nvSpPr>
          <p:cNvPr id="245" name="Rectangle 244"/>
          <p:cNvSpPr/>
          <p:nvPr/>
        </p:nvSpPr>
        <p:spPr>
          <a:xfrm flipV="1">
            <a:off x="501867" y="5018204"/>
            <a:ext cx="8121216" cy="125295"/>
          </a:xfrm>
          <a:prstGeom prst="rect">
            <a:avLst/>
          </a:prstGeom>
          <a:pattFill prst="wdUpDiag">
            <a:fgClr>
              <a:schemeClr val="bg1">
                <a:lumMod val="50000"/>
              </a:schemeClr>
            </a:fgClr>
            <a:bgClr>
              <a:schemeClr val="bg1"/>
            </a:bgClr>
          </a:patt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cxnSp>
        <p:nvCxnSpPr>
          <p:cNvPr id="247" name="Straight Arrow Connector 246"/>
          <p:cNvCxnSpPr/>
          <p:nvPr/>
        </p:nvCxnSpPr>
        <p:spPr>
          <a:xfrm>
            <a:off x="1191368" y="738959"/>
            <a:ext cx="0" cy="336075"/>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a:off x="1128422" y="2410059"/>
            <a:ext cx="0" cy="336075"/>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1789452" y="3540719"/>
            <a:ext cx="353958" cy="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p:nvPr/>
        </p:nvCxnSpPr>
        <p:spPr>
          <a:xfrm flipV="1">
            <a:off x="7839615" y="2375719"/>
            <a:ext cx="0" cy="291245"/>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9" name="Straight Arrow Connector 268"/>
          <p:cNvCxnSpPr/>
          <p:nvPr/>
        </p:nvCxnSpPr>
        <p:spPr>
          <a:xfrm>
            <a:off x="4733479" y="3572491"/>
            <a:ext cx="337448" cy="1"/>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flipH="1" flipV="1">
            <a:off x="4732907" y="616044"/>
            <a:ext cx="466090" cy="1"/>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p:nvPr/>
        </p:nvCxnSpPr>
        <p:spPr>
          <a:xfrm>
            <a:off x="3979334" y="2053979"/>
            <a:ext cx="0" cy="336075"/>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4265944" y="1256233"/>
            <a:ext cx="1918894" cy="2158196"/>
            <a:chOff x="4532644" y="1256233"/>
            <a:chExt cx="1918894" cy="2158196"/>
          </a:xfrm>
        </p:grpSpPr>
        <p:sp>
          <p:nvSpPr>
            <p:cNvPr id="155" name="Rectangle 154"/>
            <p:cNvSpPr/>
            <p:nvPr/>
          </p:nvSpPr>
          <p:spPr>
            <a:xfrm rot="2700000" flipH="1" flipV="1">
              <a:off x="5766120" y="2864948"/>
              <a:ext cx="85421" cy="724063"/>
            </a:xfrm>
            <a:prstGeom prst="rect">
              <a:avLst/>
            </a:prstGeom>
            <a:pattFill prst="lgCheck">
              <a:fgClr>
                <a:schemeClr val="bg2"/>
              </a:fgClr>
              <a:bgClr>
                <a:schemeClr val="bg1"/>
              </a:bgClr>
            </a:patt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27" name="Group 26"/>
            <p:cNvGrpSpPr/>
            <p:nvPr/>
          </p:nvGrpSpPr>
          <p:grpSpPr>
            <a:xfrm>
              <a:off x="4532644" y="1256233"/>
              <a:ext cx="1918894" cy="2158196"/>
              <a:chOff x="4526294" y="1256233"/>
              <a:chExt cx="1918894" cy="2158196"/>
            </a:xfrm>
          </p:grpSpPr>
          <p:sp>
            <p:nvSpPr>
              <p:cNvPr id="28" name="TextBox 27"/>
              <p:cNvSpPr txBox="1"/>
              <p:nvPr/>
            </p:nvSpPr>
            <p:spPr>
              <a:xfrm rot="10800000" flipV="1">
                <a:off x="5865701" y="3245152"/>
                <a:ext cx="307777" cy="169277"/>
              </a:xfrm>
              <a:prstGeom prst="rect">
                <a:avLst/>
              </a:prstGeom>
              <a:noFill/>
            </p:spPr>
            <p:txBody>
              <a:bodyPr wrap="none" lIns="0" tIns="0" rIns="0" bIns="0" rtlCol="0">
                <a:spAutoFit/>
              </a:bodyPr>
              <a:lstStyle/>
              <a:p>
                <a:pPr>
                  <a:spcAft>
                    <a:spcPts val="900"/>
                  </a:spcAft>
                </a:pPr>
                <a:r>
                  <a:rPr lang="en-US" sz="1100" dirty="0">
                    <a:solidFill>
                      <a:srgbClr val="1C7DDB"/>
                    </a:solidFill>
                    <a:latin typeface="Mathcad UniMath"/>
                  </a:rPr>
                  <a:t>≅</a:t>
                </a:r>
                <a:r>
                  <a:rPr lang="en-US" sz="1100" dirty="0">
                    <a:solidFill>
                      <a:srgbClr val="1C7DDB"/>
                    </a:solidFill>
                    <a:latin typeface="Arial"/>
                  </a:rPr>
                  <a:t>4%</a:t>
                </a:r>
              </a:p>
            </p:txBody>
          </p:sp>
          <p:sp>
            <p:nvSpPr>
              <p:cNvPr id="162" name="TextBox 161"/>
              <p:cNvSpPr txBox="1"/>
              <p:nvPr/>
            </p:nvSpPr>
            <p:spPr>
              <a:xfrm rot="10800000" flipV="1">
                <a:off x="6105351" y="2309909"/>
                <a:ext cx="339837" cy="169277"/>
              </a:xfrm>
              <a:prstGeom prst="rect">
                <a:avLst/>
              </a:prstGeom>
              <a:noFill/>
            </p:spPr>
            <p:txBody>
              <a:bodyPr wrap="none" lIns="0" tIns="0" rIns="0" bIns="0" rtlCol="0">
                <a:spAutoFit/>
              </a:bodyPr>
              <a:lstStyle/>
              <a:p>
                <a:pPr>
                  <a:spcAft>
                    <a:spcPts val="900"/>
                  </a:spcAft>
                </a:pPr>
                <a:r>
                  <a:rPr lang="en-US" sz="1100" dirty="0">
                    <a:solidFill>
                      <a:srgbClr val="1C7DDB"/>
                    </a:solidFill>
                    <a:latin typeface="Mathcad UniMath"/>
                  </a:rPr>
                  <a:t>≅ </a:t>
                </a:r>
                <a:r>
                  <a:rPr lang="en-US" sz="1100" dirty="0">
                    <a:solidFill>
                      <a:srgbClr val="1C7DDB"/>
                    </a:solidFill>
                    <a:latin typeface="Arial"/>
                  </a:rPr>
                  <a:t>4%</a:t>
                </a:r>
              </a:p>
            </p:txBody>
          </p:sp>
          <p:grpSp>
            <p:nvGrpSpPr>
              <p:cNvPr id="26" name="Group 25"/>
              <p:cNvGrpSpPr/>
              <p:nvPr/>
            </p:nvGrpSpPr>
            <p:grpSpPr>
              <a:xfrm>
                <a:off x="4526294" y="1256233"/>
                <a:ext cx="1640947" cy="2158120"/>
                <a:chOff x="4507244" y="1256233"/>
                <a:chExt cx="1640947" cy="2158120"/>
              </a:xfrm>
            </p:grpSpPr>
            <p:sp>
              <p:nvSpPr>
                <p:cNvPr id="12" name="Rectangle 11"/>
                <p:cNvSpPr/>
                <p:nvPr/>
              </p:nvSpPr>
              <p:spPr>
                <a:xfrm flipV="1">
                  <a:off x="5483683" y="2890985"/>
                  <a:ext cx="593109" cy="44416"/>
                </a:xfrm>
                <a:prstGeom prst="rect">
                  <a:avLst/>
                </a:prstGeom>
                <a:solidFill>
                  <a:schemeClr val="bg1">
                    <a:lumMod val="50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15" name="Group 14"/>
                <p:cNvGrpSpPr/>
                <p:nvPr/>
              </p:nvGrpSpPr>
              <p:grpSpPr>
                <a:xfrm flipV="1">
                  <a:off x="5395736" y="1256233"/>
                  <a:ext cx="752455" cy="2158120"/>
                  <a:chOff x="4655162" y="2198703"/>
                  <a:chExt cx="758283" cy="2221432"/>
                </a:xfrm>
              </p:grpSpPr>
              <p:grpSp>
                <p:nvGrpSpPr>
                  <p:cNvPr id="238" name="Group 237"/>
                  <p:cNvGrpSpPr/>
                  <p:nvPr/>
                </p:nvGrpSpPr>
                <p:grpSpPr>
                  <a:xfrm>
                    <a:off x="4655162" y="2429531"/>
                    <a:ext cx="758283" cy="1990604"/>
                    <a:chOff x="6869471" y="2349138"/>
                    <a:chExt cx="758283" cy="1990604"/>
                  </a:xfrm>
                </p:grpSpPr>
                <p:sp>
                  <p:nvSpPr>
                    <p:cNvPr id="239" name="Rectangle 238"/>
                    <p:cNvSpPr/>
                    <p:nvPr/>
                  </p:nvSpPr>
                  <p:spPr>
                    <a:xfrm>
                      <a:off x="6929374" y="3582399"/>
                      <a:ext cx="624104" cy="449038"/>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240" name="Group 239"/>
                    <p:cNvGrpSpPr/>
                    <p:nvPr/>
                  </p:nvGrpSpPr>
                  <p:grpSpPr>
                    <a:xfrm>
                      <a:off x="6869471" y="2349138"/>
                      <a:ext cx="758283" cy="1990604"/>
                      <a:chOff x="5543797" y="2348015"/>
                      <a:chExt cx="758283" cy="1990604"/>
                    </a:xfrm>
                  </p:grpSpPr>
                  <p:grpSp>
                    <p:nvGrpSpPr>
                      <p:cNvPr id="264" name="Group 263"/>
                      <p:cNvGrpSpPr/>
                      <p:nvPr/>
                    </p:nvGrpSpPr>
                    <p:grpSpPr>
                      <a:xfrm rot="10800000">
                        <a:off x="5543797" y="2348015"/>
                        <a:ext cx="758283" cy="1990604"/>
                        <a:chOff x="5869839" y="1877446"/>
                        <a:chExt cx="758283" cy="1990604"/>
                      </a:xfrm>
                    </p:grpSpPr>
                    <p:sp>
                      <p:nvSpPr>
                        <p:cNvPr id="272" name="Rectangle 271"/>
                        <p:cNvSpPr/>
                        <p:nvPr/>
                      </p:nvSpPr>
                      <p:spPr>
                        <a:xfrm>
                          <a:off x="5869839" y="2069707"/>
                          <a:ext cx="758283" cy="219113"/>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280" name="Group 279"/>
                        <p:cNvGrpSpPr/>
                        <p:nvPr/>
                      </p:nvGrpSpPr>
                      <p:grpSpPr>
                        <a:xfrm rot="16200000">
                          <a:off x="6084529" y="2444604"/>
                          <a:ext cx="324445" cy="642938"/>
                          <a:chOff x="4320177" y="1114425"/>
                          <a:chExt cx="324445" cy="642938"/>
                        </a:xfrm>
                      </p:grpSpPr>
                      <p:sp>
                        <p:nvSpPr>
                          <p:cNvPr id="287" name="Oval 286"/>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88" name="Oval 287"/>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89" name="Rectangle 288"/>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283" name="Straight Connector 282"/>
                        <p:cNvCxnSpPr>
                          <a:stCxn id="285" idx="3"/>
                          <a:endCxn id="155" idx="3"/>
                        </p:cNvCxnSpPr>
                        <p:nvPr/>
                      </p:nvCxnSpPr>
                      <p:spPr>
                        <a:xfrm rot="10800000" flipV="1">
                          <a:off x="6242262" y="2184628"/>
                          <a:ext cx="4486" cy="1683422"/>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85" name="Rectangle 284"/>
                        <p:cNvSpPr/>
                        <p:nvPr/>
                      </p:nvSpPr>
                      <p:spPr>
                        <a:xfrm rot="5400000">
                          <a:off x="6093159" y="1895305"/>
                          <a:ext cx="307182" cy="271463"/>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265" name="Straight Connector 264"/>
                      <p:cNvCxnSpPr>
                        <a:stCxn id="288" idx="5"/>
                        <a:endCxn id="285" idx="3"/>
                      </p:cNvCxnSpPr>
                      <p:nvPr/>
                    </p:nvCxnSpPr>
                    <p:spPr>
                      <a:xfrm>
                        <a:off x="5697855" y="3582399"/>
                        <a:ext cx="227314"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285" idx="3"/>
                        <a:endCxn id="288" idx="7"/>
                      </p:cNvCxnSpPr>
                      <p:nvPr/>
                    </p:nvCxnSpPr>
                    <p:spPr>
                      <a:xfrm flipV="1">
                        <a:off x="5925169" y="3582399"/>
                        <a:ext cx="227312"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71" name="Straight Connector 170"/>
                  <p:cNvCxnSpPr/>
                  <p:nvPr/>
                </p:nvCxnSpPr>
                <p:spPr>
                  <a:xfrm flipH="1">
                    <a:off x="4791904" y="2198703"/>
                    <a:ext cx="0" cy="11887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flipH="1">
                    <a:off x="4880764" y="3014443"/>
                    <a:ext cx="73152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flipV="1">
                  <a:off x="4507244" y="2397283"/>
                  <a:ext cx="1449895" cy="304944"/>
                  <a:chOff x="3757791" y="2925188"/>
                  <a:chExt cx="1461124" cy="313890"/>
                </a:xfrm>
              </p:grpSpPr>
              <p:cxnSp>
                <p:nvCxnSpPr>
                  <p:cNvPr id="201" name="Straight Connector 200"/>
                  <p:cNvCxnSpPr/>
                  <p:nvPr/>
                </p:nvCxnSpPr>
                <p:spPr>
                  <a:xfrm flipV="1">
                    <a:off x="3757791" y="3239078"/>
                    <a:ext cx="146112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4081248" y="2925188"/>
                    <a:ext cx="78457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3" name="Rectangle 162"/>
                <p:cNvSpPr/>
                <p:nvPr/>
              </p:nvSpPr>
              <p:spPr>
                <a:xfrm rot="2700000" flipH="1" flipV="1">
                  <a:off x="5743388" y="2231854"/>
                  <a:ext cx="85421" cy="724063"/>
                </a:xfrm>
                <a:prstGeom prst="rect">
                  <a:avLst/>
                </a:prstGeom>
                <a:pattFill prst="lgCheck">
                  <a:fgClr>
                    <a:schemeClr val="bg2"/>
                  </a:fgClr>
                  <a:bgClr>
                    <a:schemeClr val="bg1"/>
                  </a:bgClr>
                </a:patt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cxnSp>
              <p:nvCxnSpPr>
                <p:cNvPr id="270" name="Straight Arrow Connector 269"/>
                <p:cNvCxnSpPr/>
                <p:nvPr/>
              </p:nvCxnSpPr>
              <p:spPr>
                <a:xfrm>
                  <a:off x="5007041" y="2321102"/>
                  <a:ext cx="337448" cy="1"/>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271" name="Straight Arrow Connector 270"/>
              <p:cNvCxnSpPr/>
              <p:nvPr/>
            </p:nvCxnSpPr>
            <p:spPr>
              <a:xfrm flipV="1">
                <a:off x="6078969" y="2528793"/>
                <a:ext cx="0" cy="213962"/>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42" name="Group 41"/>
          <p:cNvGrpSpPr/>
          <p:nvPr/>
        </p:nvGrpSpPr>
        <p:grpSpPr>
          <a:xfrm>
            <a:off x="2830716" y="557073"/>
            <a:ext cx="2534237" cy="537966"/>
            <a:chOff x="2163966" y="779323"/>
            <a:chExt cx="2534237" cy="537966"/>
          </a:xfrm>
        </p:grpSpPr>
        <p:sp>
          <p:nvSpPr>
            <p:cNvPr id="252" name="Oval 251"/>
            <p:cNvSpPr>
              <a:spLocks noChangeAspect="1"/>
            </p:cNvSpPr>
            <p:nvPr/>
          </p:nvSpPr>
          <p:spPr>
            <a:xfrm>
              <a:off x="4160535" y="964188"/>
              <a:ext cx="352515" cy="353101"/>
            </a:xfrm>
            <a:prstGeom prst="ellipse">
              <a:avLst/>
            </a:pr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9" name="Oval 208"/>
            <p:cNvSpPr>
              <a:spLocks noChangeAspect="1"/>
            </p:cNvSpPr>
            <p:nvPr/>
          </p:nvSpPr>
          <p:spPr>
            <a:xfrm>
              <a:off x="4307917" y="959062"/>
              <a:ext cx="352515" cy="353101"/>
            </a:xfrm>
            <a:prstGeom prst="ellipse">
              <a:avLst/>
            </a:pr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257" name="Straight Connector 256"/>
            <p:cNvCxnSpPr>
              <a:stCxn id="206" idx="3"/>
            </p:cNvCxnSpPr>
            <p:nvPr/>
          </p:nvCxnSpPr>
          <p:spPr>
            <a:xfrm>
              <a:off x="3469212" y="954293"/>
              <a:ext cx="1228991" cy="3763"/>
            </a:xfrm>
            <a:prstGeom prst="line">
              <a:avLst/>
            </a:pr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206" name="Rectangle 205"/>
            <p:cNvSpPr/>
            <p:nvPr/>
          </p:nvSpPr>
          <p:spPr>
            <a:xfrm>
              <a:off x="2163966" y="779323"/>
              <a:ext cx="1305246" cy="349940"/>
            </a:xfrm>
            <a:prstGeom prst="rect">
              <a:avLst/>
            </a:prstGeom>
            <a:solidFill>
              <a:schemeClr val="accent5">
                <a:lumMod val="40000"/>
                <a:lumOff val="60000"/>
              </a:schemeClr>
            </a:solidFill>
            <a:ln w="19050" cap="sq">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rgbClr val="FED100">
                      <a:lumMod val="50000"/>
                    </a:srgbClr>
                  </a:solidFill>
                </a:rPr>
                <a:t>Spectrometer</a:t>
              </a:r>
            </a:p>
          </p:txBody>
        </p:sp>
      </p:grpSp>
      <p:sp>
        <p:nvSpPr>
          <p:cNvPr id="51" name="Freeform 50"/>
          <p:cNvSpPr/>
          <p:nvPr/>
        </p:nvSpPr>
        <p:spPr>
          <a:xfrm>
            <a:off x="7438697" y="842147"/>
            <a:ext cx="568653" cy="415153"/>
          </a:xfrm>
          <a:custGeom>
            <a:avLst/>
            <a:gdLst>
              <a:gd name="connsiteX0" fmla="*/ 82878 w 568653"/>
              <a:gd name="connsiteY0" fmla="*/ 415153 h 415153"/>
              <a:gd name="connsiteX1" fmla="*/ 82878 w 568653"/>
              <a:gd name="connsiteY1" fmla="*/ 286566 h 415153"/>
              <a:gd name="connsiteX2" fmla="*/ 4297 w 568653"/>
              <a:gd name="connsiteY2" fmla="*/ 186553 h 415153"/>
              <a:gd name="connsiteX3" fmla="*/ 25728 w 568653"/>
              <a:gd name="connsiteY3" fmla="*/ 43678 h 415153"/>
              <a:gd name="connsiteX4" fmla="*/ 154316 w 568653"/>
              <a:gd name="connsiteY4" fmla="*/ 816 h 415153"/>
              <a:gd name="connsiteX5" fmla="*/ 318622 w 568653"/>
              <a:gd name="connsiteY5" fmla="*/ 22247 h 415153"/>
              <a:gd name="connsiteX6" fmla="*/ 425778 w 568653"/>
              <a:gd name="connsiteY6" fmla="*/ 100828 h 415153"/>
              <a:gd name="connsiteX7" fmla="*/ 568653 w 568653"/>
              <a:gd name="connsiteY7" fmla="*/ 115116 h 415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653" h="415153">
                <a:moveTo>
                  <a:pt x="82878" y="415153"/>
                </a:moveTo>
                <a:cubicBezTo>
                  <a:pt x="89426" y="369909"/>
                  <a:pt x="95975" y="324666"/>
                  <a:pt x="82878" y="286566"/>
                </a:cubicBezTo>
                <a:cubicBezTo>
                  <a:pt x="69781" y="248466"/>
                  <a:pt x="13822" y="227034"/>
                  <a:pt x="4297" y="186553"/>
                </a:cubicBezTo>
                <a:cubicBezTo>
                  <a:pt x="-5228" y="146072"/>
                  <a:pt x="725" y="74634"/>
                  <a:pt x="25728" y="43678"/>
                </a:cubicBezTo>
                <a:cubicBezTo>
                  <a:pt x="50731" y="12722"/>
                  <a:pt x="105500" y="4388"/>
                  <a:pt x="154316" y="816"/>
                </a:cubicBezTo>
                <a:cubicBezTo>
                  <a:pt x="203132" y="-2756"/>
                  <a:pt x="273378" y="5578"/>
                  <a:pt x="318622" y="22247"/>
                </a:cubicBezTo>
                <a:cubicBezTo>
                  <a:pt x="363866" y="38916"/>
                  <a:pt x="384106" y="85350"/>
                  <a:pt x="425778" y="100828"/>
                </a:cubicBezTo>
                <a:cubicBezTo>
                  <a:pt x="467450" y="116306"/>
                  <a:pt x="518051" y="115711"/>
                  <a:pt x="568653" y="115116"/>
                </a:cubicBezTo>
              </a:path>
            </a:pathLst>
          </a:cu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2" name="Rectangle 51"/>
          <p:cNvSpPr/>
          <p:nvPr/>
        </p:nvSpPr>
        <p:spPr>
          <a:xfrm>
            <a:off x="8000206" y="878420"/>
            <a:ext cx="400050" cy="155160"/>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57" name="TextBox 56"/>
          <p:cNvSpPr txBox="1"/>
          <p:nvPr/>
        </p:nvSpPr>
        <p:spPr>
          <a:xfrm>
            <a:off x="8811350" y="792584"/>
            <a:ext cx="110608" cy="184666"/>
          </a:xfrm>
          <a:prstGeom prst="rect">
            <a:avLst/>
          </a:prstGeom>
          <a:noFill/>
        </p:spPr>
        <p:txBody>
          <a:bodyPr wrap="none" lIns="0" tIns="0" rIns="0" bIns="0" rtlCol="0">
            <a:spAutoFit/>
          </a:bodyPr>
          <a:lstStyle>
            <a:defPPr>
              <a:defRPr lang="en-US"/>
            </a:defPPr>
            <a:lvl1pPr algn="ctr">
              <a:spcAft>
                <a:spcPts val="900"/>
              </a:spcAft>
              <a:defRPr sz="1200">
                <a:solidFill>
                  <a:schemeClr val="accent1"/>
                </a:solidFill>
                <a:latin typeface="+mn-lt"/>
              </a:defRPr>
            </a:lvl1pPr>
          </a:lstStyle>
          <a:p>
            <a:r>
              <a:rPr lang="en-US" dirty="0">
                <a:solidFill>
                  <a:srgbClr val="0F238C"/>
                </a:solidFill>
              </a:rPr>
              <a:t>H</a:t>
            </a:r>
          </a:p>
        </p:txBody>
      </p:sp>
      <p:sp>
        <p:nvSpPr>
          <p:cNvPr id="274" name="TextBox 273"/>
          <p:cNvSpPr txBox="1"/>
          <p:nvPr/>
        </p:nvSpPr>
        <p:spPr>
          <a:xfrm>
            <a:off x="8608650" y="1324115"/>
            <a:ext cx="102592" cy="184666"/>
          </a:xfrm>
          <a:prstGeom prst="rect">
            <a:avLst/>
          </a:prstGeom>
          <a:noFill/>
        </p:spPr>
        <p:txBody>
          <a:bodyPr wrap="none" lIns="0" tIns="0" rIns="0" bIns="0" rtlCol="0">
            <a:spAutoFit/>
          </a:bodyPr>
          <a:lstStyle>
            <a:defPPr>
              <a:defRPr lang="en-US"/>
            </a:defPPr>
            <a:lvl1pPr algn="ctr">
              <a:spcAft>
                <a:spcPts val="900"/>
              </a:spcAft>
              <a:defRPr sz="1200">
                <a:solidFill>
                  <a:schemeClr val="accent1"/>
                </a:solidFill>
                <a:latin typeface="+mn-lt"/>
              </a:defRPr>
            </a:lvl1pPr>
          </a:lstStyle>
          <a:p>
            <a:r>
              <a:rPr lang="en-US" dirty="0">
                <a:solidFill>
                  <a:srgbClr val="0F238C"/>
                </a:solidFill>
              </a:rPr>
              <a:t>V</a:t>
            </a:r>
          </a:p>
        </p:txBody>
      </p:sp>
      <p:sp>
        <p:nvSpPr>
          <p:cNvPr id="279" name="Rectangle 278"/>
          <p:cNvSpPr/>
          <p:nvPr/>
        </p:nvSpPr>
        <p:spPr>
          <a:xfrm flipV="1">
            <a:off x="4104358" y="1594931"/>
            <a:ext cx="619308" cy="436240"/>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81" name="Rectangle 280"/>
          <p:cNvSpPr/>
          <p:nvPr/>
        </p:nvSpPr>
        <p:spPr>
          <a:xfrm rot="10800000" flipV="1">
            <a:off x="4041089" y="1438209"/>
            <a:ext cx="752455" cy="212868"/>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rgbClr val="FFFFFF"/>
              </a:solidFill>
            </a:endParaRPr>
          </a:p>
        </p:txBody>
      </p:sp>
      <p:grpSp>
        <p:nvGrpSpPr>
          <p:cNvPr id="25" name="Group 24"/>
          <p:cNvGrpSpPr/>
          <p:nvPr/>
        </p:nvGrpSpPr>
        <p:grpSpPr>
          <a:xfrm>
            <a:off x="4098317" y="1251427"/>
            <a:ext cx="637997" cy="1702945"/>
            <a:chOff x="2548917" y="1251427"/>
            <a:chExt cx="637997" cy="1702945"/>
          </a:xfrm>
        </p:grpSpPr>
        <p:cxnSp>
          <p:nvCxnSpPr>
            <p:cNvPr id="306" name="Straight Connector 305"/>
            <p:cNvCxnSpPr/>
            <p:nvPr/>
          </p:nvCxnSpPr>
          <p:spPr>
            <a:xfrm>
              <a:off x="2719571" y="2246662"/>
              <a:ext cx="0" cy="2301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2" name="Group 281"/>
            <p:cNvGrpSpPr/>
            <p:nvPr/>
          </p:nvGrpSpPr>
          <p:grpSpPr>
            <a:xfrm>
              <a:off x="2548917" y="1251427"/>
              <a:ext cx="637997" cy="1702945"/>
              <a:chOff x="1185651" y="1249098"/>
              <a:chExt cx="637997" cy="1702945"/>
            </a:xfrm>
          </p:grpSpPr>
          <p:grpSp>
            <p:nvGrpSpPr>
              <p:cNvPr id="286" name="Group 285"/>
              <p:cNvGrpSpPr/>
              <p:nvPr/>
            </p:nvGrpSpPr>
            <p:grpSpPr>
              <a:xfrm flipV="1">
                <a:off x="1185651" y="1249098"/>
                <a:ext cx="637997" cy="1310712"/>
                <a:chOff x="5603698" y="3004327"/>
                <a:chExt cx="642938" cy="1349159"/>
              </a:xfrm>
            </p:grpSpPr>
            <p:grpSp>
              <p:nvGrpSpPr>
                <p:cNvPr id="297" name="Group 296"/>
                <p:cNvGrpSpPr/>
                <p:nvPr/>
              </p:nvGrpSpPr>
              <p:grpSpPr>
                <a:xfrm rot="10800000">
                  <a:off x="5603698" y="3004327"/>
                  <a:ext cx="642938" cy="1349159"/>
                  <a:chOff x="5925283" y="1862579"/>
                  <a:chExt cx="642938" cy="1349159"/>
                </a:xfrm>
              </p:grpSpPr>
              <p:grpSp>
                <p:nvGrpSpPr>
                  <p:cNvPr id="300" name="Group 299"/>
                  <p:cNvGrpSpPr/>
                  <p:nvPr/>
                </p:nvGrpSpPr>
                <p:grpSpPr>
                  <a:xfrm rot="16200000">
                    <a:off x="6084529" y="2444604"/>
                    <a:ext cx="324445" cy="642938"/>
                    <a:chOff x="4320177" y="1114425"/>
                    <a:chExt cx="324445" cy="642938"/>
                  </a:xfrm>
                </p:grpSpPr>
                <p:sp>
                  <p:nvSpPr>
                    <p:cNvPr id="302" name="Oval 301"/>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03" name="Oval 302"/>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04" name="Rectangle 303"/>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301" name="Straight Connector 300"/>
                  <p:cNvCxnSpPr>
                    <a:stCxn id="290" idx="1"/>
                    <a:endCxn id="291" idx="1"/>
                  </p:cNvCxnSpPr>
                  <p:nvPr/>
                </p:nvCxnSpPr>
                <p:spPr>
                  <a:xfrm rot="10800000" flipH="1" flipV="1">
                    <a:off x="6244519" y="1862579"/>
                    <a:ext cx="439" cy="1349159"/>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cxnSp>
              <p:nvCxnSpPr>
                <p:cNvPr id="298" name="Straight Connector 297"/>
                <p:cNvCxnSpPr/>
                <p:nvPr/>
              </p:nvCxnSpPr>
              <p:spPr>
                <a:xfrm>
                  <a:off x="5791668" y="3612214"/>
                  <a:ext cx="133501" cy="4192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V="1">
                  <a:off x="5925169" y="3602865"/>
                  <a:ext cx="158942" cy="4285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0" name="Rectangle 289"/>
              <p:cNvSpPr/>
              <p:nvPr/>
            </p:nvSpPr>
            <p:spPr>
              <a:xfrm rot="5400000" flipV="1">
                <a:off x="1357651" y="1263624"/>
                <a:ext cx="298427" cy="269377"/>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91" name="Rectangle 290"/>
              <p:cNvSpPr/>
              <p:nvPr/>
            </p:nvSpPr>
            <p:spPr>
              <a:xfrm rot="18900000" flipH="1">
                <a:off x="1433517" y="2227980"/>
                <a:ext cx="85421" cy="724063"/>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grpSp>
      <p:cxnSp>
        <p:nvCxnSpPr>
          <p:cNvPr id="307" name="Straight Connector 306"/>
          <p:cNvCxnSpPr>
            <a:stCxn id="163" idx="3"/>
            <a:endCxn id="291" idx="1"/>
          </p:cNvCxnSpPr>
          <p:nvPr/>
        </p:nvCxnSpPr>
        <p:spPr>
          <a:xfrm flipH="1" flipV="1">
            <a:off x="4419095" y="2562140"/>
            <a:ext cx="1095503" cy="1544"/>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9" name="Freeform 48"/>
          <p:cNvSpPr/>
          <p:nvPr/>
        </p:nvSpPr>
        <p:spPr>
          <a:xfrm>
            <a:off x="3892550" y="992012"/>
            <a:ext cx="592278" cy="289752"/>
          </a:xfrm>
          <a:custGeom>
            <a:avLst/>
            <a:gdLst>
              <a:gd name="connsiteX0" fmla="*/ 520700 w 592278"/>
              <a:gd name="connsiteY0" fmla="*/ 265288 h 289752"/>
              <a:gd name="connsiteX1" fmla="*/ 590550 w 592278"/>
              <a:gd name="connsiteY1" fmla="*/ 138288 h 289752"/>
              <a:gd name="connsiteX2" fmla="*/ 552450 w 592278"/>
              <a:gd name="connsiteY2" fmla="*/ 17638 h 289752"/>
              <a:gd name="connsiteX3" fmla="*/ 361950 w 592278"/>
              <a:gd name="connsiteY3" fmla="*/ 11288 h 289752"/>
              <a:gd name="connsiteX4" fmla="*/ 273050 w 592278"/>
              <a:gd name="connsiteY4" fmla="*/ 119238 h 289752"/>
              <a:gd name="connsiteX5" fmla="*/ 190500 w 592278"/>
              <a:gd name="connsiteY5" fmla="*/ 239888 h 289752"/>
              <a:gd name="connsiteX6" fmla="*/ 0 w 592278"/>
              <a:gd name="connsiteY6" fmla="*/ 258938 h 28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78" h="289752">
                <a:moveTo>
                  <a:pt x="520700" y="265288"/>
                </a:moveTo>
                <a:cubicBezTo>
                  <a:pt x="552979" y="222425"/>
                  <a:pt x="585258" y="179563"/>
                  <a:pt x="590550" y="138288"/>
                </a:cubicBezTo>
                <a:cubicBezTo>
                  <a:pt x="595842" y="97013"/>
                  <a:pt x="590550" y="38805"/>
                  <a:pt x="552450" y="17638"/>
                </a:cubicBezTo>
                <a:cubicBezTo>
                  <a:pt x="514350" y="-3529"/>
                  <a:pt x="408517" y="-5645"/>
                  <a:pt x="361950" y="11288"/>
                </a:cubicBezTo>
                <a:cubicBezTo>
                  <a:pt x="315383" y="28221"/>
                  <a:pt x="301625" y="81138"/>
                  <a:pt x="273050" y="119238"/>
                </a:cubicBezTo>
                <a:cubicBezTo>
                  <a:pt x="244475" y="157338"/>
                  <a:pt x="236008" y="216605"/>
                  <a:pt x="190500" y="239888"/>
                </a:cubicBezTo>
                <a:cubicBezTo>
                  <a:pt x="144992" y="263171"/>
                  <a:pt x="16933" y="327730"/>
                  <a:pt x="0" y="258938"/>
                </a:cubicBezTo>
              </a:path>
            </a:pathLst>
          </a:custGeom>
          <a:noFill/>
          <a:ln w="476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46" name="Rectangle 245"/>
          <p:cNvSpPr/>
          <p:nvPr/>
        </p:nvSpPr>
        <p:spPr>
          <a:xfrm>
            <a:off x="2551316" y="1082521"/>
            <a:ext cx="1305246" cy="349940"/>
          </a:xfrm>
          <a:prstGeom prst="rect">
            <a:avLst/>
          </a:prstGeom>
          <a:solidFill>
            <a:schemeClr val="accent5">
              <a:lumMod val="40000"/>
              <a:lumOff val="60000"/>
            </a:schemeClr>
          </a:solidFill>
          <a:ln w="19050" cap="sq">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rgbClr val="FED100">
                    <a:lumMod val="50000"/>
                  </a:srgbClr>
                </a:solidFill>
              </a:rPr>
              <a:t>Cal. source</a:t>
            </a:r>
          </a:p>
        </p:txBody>
      </p:sp>
      <p:sp>
        <p:nvSpPr>
          <p:cNvPr id="50" name="Rectangle 49"/>
          <p:cNvSpPr/>
          <p:nvPr/>
        </p:nvSpPr>
        <p:spPr>
          <a:xfrm>
            <a:off x="3854111" y="1159628"/>
            <a:ext cx="186978" cy="191348"/>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08" name="Rectangle 307"/>
          <p:cNvSpPr/>
          <p:nvPr/>
        </p:nvSpPr>
        <p:spPr>
          <a:xfrm>
            <a:off x="4137330" y="638099"/>
            <a:ext cx="186978" cy="191348"/>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63" name="Freeform 62"/>
          <p:cNvSpPr/>
          <p:nvPr/>
        </p:nvSpPr>
        <p:spPr>
          <a:xfrm>
            <a:off x="5391150" y="733722"/>
            <a:ext cx="258095" cy="526753"/>
          </a:xfrm>
          <a:custGeom>
            <a:avLst/>
            <a:gdLst>
              <a:gd name="connsiteX0" fmla="*/ 0 w 258095"/>
              <a:gd name="connsiteY0" fmla="*/ 2878 h 526753"/>
              <a:gd name="connsiteX1" fmla="*/ 133350 w 258095"/>
              <a:gd name="connsiteY1" fmla="*/ 6053 h 526753"/>
              <a:gd name="connsiteX2" fmla="*/ 225425 w 258095"/>
              <a:gd name="connsiteY2" fmla="*/ 56853 h 526753"/>
              <a:gd name="connsiteX3" fmla="*/ 250825 w 258095"/>
              <a:gd name="connsiteY3" fmla="*/ 158453 h 526753"/>
              <a:gd name="connsiteX4" fmla="*/ 104775 w 258095"/>
              <a:gd name="connsiteY4" fmla="*/ 361653 h 526753"/>
              <a:gd name="connsiteX5" fmla="*/ 133350 w 258095"/>
              <a:gd name="connsiteY5" fmla="*/ 526753 h 52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095" h="526753">
                <a:moveTo>
                  <a:pt x="0" y="2878"/>
                </a:moveTo>
                <a:cubicBezTo>
                  <a:pt x="47889" y="-33"/>
                  <a:pt x="95779" y="-2943"/>
                  <a:pt x="133350" y="6053"/>
                </a:cubicBezTo>
                <a:cubicBezTo>
                  <a:pt x="170921" y="15049"/>
                  <a:pt x="205846" y="31453"/>
                  <a:pt x="225425" y="56853"/>
                </a:cubicBezTo>
                <a:cubicBezTo>
                  <a:pt x="245004" y="82253"/>
                  <a:pt x="270933" y="107653"/>
                  <a:pt x="250825" y="158453"/>
                </a:cubicBezTo>
                <a:cubicBezTo>
                  <a:pt x="230717" y="209253"/>
                  <a:pt x="124354" y="300270"/>
                  <a:pt x="104775" y="361653"/>
                </a:cubicBezTo>
                <a:cubicBezTo>
                  <a:pt x="85196" y="423036"/>
                  <a:pt x="109273" y="474894"/>
                  <a:pt x="133350" y="526753"/>
                </a:cubicBezTo>
              </a:path>
            </a:pathLst>
          </a:cu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Box 2"/>
          <p:cNvSpPr txBox="1"/>
          <p:nvPr/>
        </p:nvSpPr>
        <p:spPr>
          <a:xfrm>
            <a:off x="1925009" y="1468655"/>
            <a:ext cx="157094"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F1</a:t>
            </a:r>
          </a:p>
        </p:txBody>
      </p:sp>
      <p:sp>
        <p:nvSpPr>
          <p:cNvPr id="175" name="TextBox 174"/>
          <p:cNvSpPr txBox="1"/>
          <p:nvPr/>
        </p:nvSpPr>
        <p:spPr>
          <a:xfrm>
            <a:off x="1869426" y="2071606"/>
            <a:ext cx="15068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L1</a:t>
            </a:r>
          </a:p>
        </p:txBody>
      </p:sp>
      <p:sp>
        <p:nvSpPr>
          <p:cNvPr id="176" name="TextBox 175"/>
          <p:cNvSpPr txBox="1"/>
          <p:nvPr/>
        </p:nvSpPr>
        <p:spPr>
          <a:xfrm>
            <a:off x="1249594" y="3233379"/>
            <a:ext cx="18755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M1</a:t>
            </a:r>
          </a:p>
        </p:txBody>
      </p:sp>
      <p:sp>
        <p:nvSpPr>
          <p:cNvPr id="177" name="TextBox 176"/>
          <p:cNvSpPr txBox="1"/>
          <p:nvPr/>
        </p:nvSpPr>
        <p:spPr>
          <a:xfrm>
            <a:off x="2513384" y="2783044"/>
            <a:ext cx="15068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L2</a:t>
            </a:r>
          </a:p>
        </p:txBody>
      </p:sp>
      <p:sp>
        <p:nvSpPr>
          <p:cNvPr id="178" name="TextBox 177"/>
          <p:cNvSpPr txBox="1"/>
          <p:nvPr/>
        </p:nvSpPr>
        <p:spPr>
          <a:xfrm>
            <a:off x="3961537" y="2775673"/>
            <a:ext cx="15068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L3</a:t>
            </a:r>
          </a:p>
        </p:txBody>
      </p:sp>
      <p:sp>
        <p:nvSpPr>
          <p:cNvPr id="179" name="TextBox 178"/>
          <p:cNvSpPr txBox="1"/>
          <p:nvPr/>
        </p:nvSpPr>
        <p:spPr>
          <a:xfrm>
            <a:off x="5379981" y="3491700"/>
            <a:ext cx="254878"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BS1</a:t>
            </a:r>
          </a:p>
        </p:txBody>
      </p:sp>
      <p:sp>
        <p:nvSpPr>
          <p:cNvPr id="181" name="TextBox 180"/>
          <p:cNvSpPr txBox="1"/>
          <p:nvPr/>
        </p:nvSpPr>
        <p:spPr>
          <a:xfrm>
            <a:off x="7534086" y="3379136"/>
            <a:ext cx="18755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M3</a:t>
            </a:r>
          </a:p>
        </p:txBody>
      </p:sp>
      <p:sp>
        <p:nvSpPr>
          <p:cNvPr id="182" name="TextBox 181"/>
          <p:cNvSpPr txBox="1"/>
          <p:nvPr/>
        </p:nvSpPr>
        <p:spPr>
          <a:xfrm>
            <a:off x="7913574" y="2223132"/>
            <a:ext cx="15068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L4</a:t>
            </a:r>
          </a:p>
        </p:txBody>
      </p:sp>
      <p:sp>
        <p:nvSpPr>
          <p:cNvPr id="185" name="TextBox 184"/>
          <p:cNvSpPr txBox="1"/>
          <p:nvPr/>
        </p:nvSpPr>
        <p:spPr>
          <a:xfrm>
            <a:off x="5948061" y="1466734"/>
            <a:ext cx="157094"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F3</a:t>
            </a:r>
          </a:p>
        </p:txBody>
      </p:sp>
      <p:sp>
        <p:nvSpPr>
          <p:cNvPr id="187" name="TextBox 186"/>
          <p:cNvSpPr txBox="1"/>
          <p:nvPr/>
        </p:nvSpPr>
        <p:spPr>
          <a:xfrm>
            <a:off x="4829632" y="1460578"/>
            <a:ext cx="157094"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F2</a:t>
            </a:r>
          </a:p>
        </p:txBody>
      </p:sp>
      <p:sp>
        <p:nvSpPr>
          <p:cNvPr id="188" name="TextBox 187"/>
          <p:cNvSpPr txBox="1"/>
          <p:nvPr/>
        </p:nvSpPr>
        <p:spPr>
          <a:xfrm>
            <a:off x="7934664" y="1461522"/>
            <a:ext cx="157094"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F4</a:t>
            </a:r>
          </a:p>
        </p:txBody>
      </p:sp>
      <p:sp>
        <p:nvSpPr>
          <p:cNvPr id="189" name="TextBox 188"/>
          <p:cNvSpPr txBox="1"/>
          <p:nvPr/>
        </p:nvSpPr>
        <p:spPr>
          <a:xfrm>
            <a:off x="5906891" y="2064130"/>
            <a:ext cx="15068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L5</a:t>
            </a:r>
          </a:p>
        </p:txBody>
      </p:sp>
      <p:sp>
        <p:nvSpPr>
          <p:cNvPr id="191" name="TextBox 190"/>
          <p:cNvSpPr txBox="1"/>
          <p:nvPr/>
        </p:nvSpPr>
        <p:spPr>
          <a:xfrm>
            <a:off x="5900022" y="2536074"/>
            <a:ext cx="254878"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BS2</a:t>
            </a:r>
          </a:p>
        </p:txBody>
      </p:sp>
      <p:sp>
        <p:nvSpPr>
          <p:cNvPr id="193" name="TextBox 192"/>
          <p:cNvSpPr txBox="1"/>
          <p:nvPr/>
        </p:nvSpPr>
        <p:spPr>
          <a:xfrm>
            <a:off x="4916770" y="2810969"/>
            <a:ext cx="270908"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ND1</a:t>
            </a:r>
          </a:p>
        </p:txBody>
      </p:sp>
      <p:sp>
        <p:nvSpPr>
          <p:cNvPr id="197" name="TextBox 196"/>
          <p:cNvSpPr txBox="1"/>
          <p:nvPr/>
        </p:nvSpPr>
        <p:spPr>
          <a:xfrm>
            <a:off x="3994380" y="2541070"/>
            <a:ext cx="18755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M2</a:t>
            </a:r>
          </a:p>
        </p:txBody>
      </p:sp>
      <p:sp>
        <p:nvSpPr>
          <p:cNvPr id="198" name="TextBox 197"/>
          <p:cNvSpPr txBox="1"/>
          <p:nvPr/>
        </p:nvSpPr>
        <p:spPr>
          <a:xfrm>
            <a:off x="4765741" y="1988123"/>
            <a:ext cx="15068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L6</a:t>
            </a:r>
          </a:p>
        </p:txBody>
      </p:sp>
      <p:sp>
        <p:nvSpPr>
          <p:cNvPr id="194" name="TextBox 193"/>
          <p:cNvSpPr txBox="1"/>
          <p:nvPr/>
        </p:nvSpPr>
        <p:spPr>
          <a:xfrm>
            <a:off x="5739485" y="4257930"/>
            <a:ext cx="270908"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ND2</a:t>
            </a:r>
          </a:p>
        </p:txBody>
      </p:sp>
    </p:spTree>
    <p:extLst>
      <p:ext uri="{BB962C8B-B14F-4D97-AF65-F5344CB8AC3E}">
        <p14:creationId xmlns:p14="http://schemas.microsoft.com/office/powerpoint/2010/main" val="2830962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 name="Object 62" hidden="1"/>
          <p:cNvGraphicFramePr>
            <a:graphicFrameLocks noChangeAspect="1"/>
          </p:cNvGraphicFramePr>
          <p:nvPr>
            <p:custDataLst>
              <p:tags r:id="rId2"/>
            </p:custDataLst>
            <p:extLst>
              <p:ext uri="{D42A27DB-BD31-4B8C-83A1-F6EECF244321}">
                <p14:modId xmlns:p14="http://schemas.microsoft.com/office/powerpoint/2010/main" val="29722005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2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78" name="TextBox 377"/>
          <p:cNvSpPr txBox="1"/>
          <p:nvPr/>
        </p:nvSpPr>
        <p:spPr>
          <a:xfrm>
            <a:off x="8228278" y="3236311"/>
            <a:ext cx="447133"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4022.666.35251</a:t>
            </a:r>
            <a:endParaRPr lang="en-US" sz="500" dirty="0">
              <a:solidFill>
                <a:srgbClr val="1C7DDB"/>
              </a:solidFill>
              <a:latin typeface="Arial"/>
            </a:endParaRPr>
          </a:p>
        </p:txBody>
      </p:sp>
      <p:sp>
        <p:nvSpPr>
          <p:cNvPr id="382" name="TextBox 381"/>
          <p:cNvSpPr txBox="1"/>
          <p:nvPr/>
        </p:nvSpPr>
        <p:spPr>
          <a:xfrm>
            <a:off x="8244306" y="4128349"/>
            <a:ext cx="447133"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4022.666.35551</a:t>
            </a:r>
            <a:endParaRPr lang="en-US" sz="500" dirty="0">
              <a:solidFill>
                <a:srgbClr val="1C7DDB"/>
              </a:solidFill>
              <a:latin typeface="Arial"/>
            </a:endParaRPr>
          </a:p>
        </p:txBody>
      </p:sp>
      <p:sp>
        <p:nvSpPr>
          <p:cNvPr id="282" name="TextBox 281"/>
          <p:cNvSpPr txBox="1"/>
          <p:nvPr/>
        </p:nvSpPr>
        <p:spPr>
          <a:xfrm>
            <a:off x="5126421" y="4515447"/>
            <a:ext cx="447133"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4022.666……</a:t>
            </a:r>
            <a:endParaRPr lang="en-US" sz="500" dirty="0">
              <a:solidFill>
                <a:srgbClr val="1C7DDB"/>
              </a:solidFill>
              <a:latin typeface="Arial"/>
            </a:endParaRPr>
          </a:p>
        </p:txBody>
      </p:sp>
      <p:sp>
        <p:nvSpPr>
          <p:cNvPr id="283" name="TextBox 282"/>
          <p:cNvSpPr txBox="1"/>
          <p:nvPr/>
        </p:nvSpPr>
        <p:spPr>
          <a:xfrm>
            <a:off x="5126421" y="4931916"/>
            <a:ext cx="447133"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4022. 656.13551</a:t>
            </a:r>
          </a:p>
        </p:txBody>
      </p:sp>
      <p:sp>
        <p:nvSpPr>
          <p:cNvPr id="281" name="TextBox 280"/>
          <p:cNvSpPr txBox="1"/>
          <p:nvPr/>
        </p:nvSpPr>
        <p:spPr>
          <a:xfrm>
            <a:off x="6387433" y="4515447"/>
            <a:ext cx="447133"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4022.666.35451</a:t>
            </a:r>
            <a:endParaRPr lang="en-US" sz="500" dirty="0">
              <a:solidFill>
                <a:srgbClr val="1C7DDB"/>
              </a:solidFill>
              <a:latin typeface="Arial"/>
            </a:endParaRPr>
          </a:p>
        </p:txBody>
      </p:sp>
      <p:sp>
        <p:nvSpPr>
          <p:cNvPr id="489" name="TextBox 488"/>
          <p:cNvSpPr txBox="1"/>
          <p:nvPr/>
        </p:nvSpPr>
        <p:spPr>
          <a:xfrm>
            <a:off x="4762572" y="2652242"/>
            <a:ext cx="286938" cy="76944"/>
          </a:xfrm>
          <a:prstGeom prst="rect">
            <a:avLst/>
          </a:prstGeom>
          <a:solidFill>
            <a:schemeClr val="bg1">
              <a:lumMod val="95000"/>
            </a:schemeClr>
          </a:solidFill>
        </p:spPr>
        <p:txBody>
          <a:bodyPr wrap="none" lIns="0" tIns="0" rIns="0" bIns="0" rtlCol="0">
            <a:spAutoFit/>
          </a:bodyPr>
          <a:lstStyle/>
          <a:p>
            <a:pPr>
              <a:spcAft>
                <a:spcPts val="900"/>
              </a:spcAft>
            </a:pPr>
            <a:r>
              <a:rPr lang="en-US" sz="500" dirty="0">
                <a:solidFill>
                  <a:srgbClr val="666666"/>
                </a:solidFill>
              </a:rPr>
              <a:t>656. 13381</a:t>
            </a:r>
            <a:endParaRPr lang="en-US" sz="500" dirty="0">
              <a:solidFill>
                <a:srgbClr val="1C7DDB"/>
              </a:solidFill>
              <a:latin typeface="Arial"/>
            </a:endParaRPr>
          </a:p>
        </p:txBody>
      </p:sp>
      <p:sp>
        <p:nvSpPr>
          <p:cNvPr id="490" name="TextBox 489"/>
          <p:cNvSpPr txBox="1"/>
          <p:nvPr/>
        </p:nvSpPr>
        <p:spPr>
          <a:xfrm>
            <a:off x="4289232" y="2652242"/>
            <a:ext cx="286938" cy="76944"/>
          </a:xfrm>
          <a:prstGeom prst="rect">
            <a:avLst/>
          </a:prstGeom>
          <a:solidFill>
            <a:schemeClr val="bg1">
              <a:lumMod val="95000"/>
            </a:schemeClr>
          </a:solidFill>
        </p:spPr>
        <p:txBody>
          <a:bodyPr wrap="none" lIns="0" tIns="0" rIns="0" bIns="0" rtlCol="0">
            <a:spAutoFit/>
          </a:bodyPr>
          <a:lstStyle/>
          <a:p>
            <a:pPr>
              <a:spcAft>
                <a:spcPts val="900"/>
              </a:spcAft>
            </a:pPr>
            <a:r>
              <a:rPr lang="en-US" sz="500" dirty="0">
                <a:solidFill>
                  <a:srgbClr val="666666"/>
                </a:solidFill>
              </a:rPr>
              <a:t>656. 13371</a:t>
            </a:r>
            <a:endParaRPr lang="en-US" sz="500" dirty="0">
              <a:solidFill>
                <a:srgbClr val="1C7DDB"/>
              </a:solidFill>
              <a:latin typeface="Arial"/>
            </a:endParaRPr>
          </a:p>
        </p:txBody>
      </p:sp>
      <p:sp>
        <p:nvSpPr>
          <p:cNvPr id="491" name="TextBox 490"/>
          <p:cNvSpPr txBox="1"/>
          <p:nvPr/>
        </p:nvSpPr>
        <p:spPr>
          <a:xfrm>
            <a:off x="3830669" y="2652242"/>
            <a:ext cx="286938" cy="76944"/>
          </a:xfrm>
          <a:prstGeom prst="rect">
            <a:avLst/>
          </a:prstGeom>
          <a:solidFill>
            <a:schemeClr val="bg1">
              <a:lumMod val="95000"/>
            </a:schemeClr>
          </a:solidFill>
        </p:spPr>
        <p:txBody>
          <a:bodyPr wrap="none" lIns="0" tIns="0" rIns="0" bIns="0" rtlCol="0">
            <a:spAutoFit/>
          </a:bodyPr>
          <a:lstStyle/>
          <a:p>
            <a:pPr>
              <a:spcAft>
                <a:spcPts val="900"/>
              </a:spcAft>
            </a:pPr>
            <a:r>
              <a:rPr lang="en-US" sz="500" dirty="0">
                <a:solidFill>
                  <a:srgbClr val="666666"/>
                </a:solidFill>
              </a:rPr>
              <a:t>656. 13271</a:t>
            </a:r>
            <a:endParaRPr lang="en-US" sz="500" dirty="0">
              <a:solidFill>
                <a:srgbClr val="1C7DDB"/>
              </a:solidFill>
              <a:latin typeface="Arial"/>
            </a:endParaRPr>
          </a:p>
        </p:txBody>
      </p:sp>
      <p:sp>
        <p:nvSpPr>
          <p:cNvPr id="492" name="TextBox 491"/>
          <p:cNvSpPr txBox="1"/>
          <p:nvPr/>
        </p:nvSpPr>
        <p:spPr>
          <a:xfrm>
            <a:off x="1928461" y="2253826"/>
            <a:ext cx="286938" cy="76944"/>
          </a:xfrm>
          <a:prstGeom prst="rect">
            <a:avLst/>
          </a:prstGeom>
          <a:solidFill>
            <a:schemeClr val="bg1">
              <a:lumMod val="95000"/>
            </a:schemeClr>
          </a:solidFill>
        </p:spPr>
        <p:txBody>
          <a:bodyPr wrap="none" lIns="0" tIns="0" rIns="0" bIns="0" rtlCol="0">
            <a:spAutoFit/>
          </a:bodyPr>
          <a:lstStyle/>
          <a:p>
            <a:pPr>
              <a:spcAft>
                <a:spcPts val="900"/>
              </a:spcAft>
            </a:pPr>
            <a:r>
              <a:rPr lang="en-US" sz="500" dirty="0">
                <a:solidFill>
                  <a:srgbClr val="666666"/>
                </a:solidFill>
              </a:rPr>
              <a:t>656. 13261</a:t>
            </a:r>
            <a:endParaRPr lang="en-US" sz="500" dirty="0">
              <a:solidFill>
                <a:srgbClr val="1C7DDB"/>
              </a:solidFill>
              <a:latin typeface="Arial"/>
            </a:endParaRPr>
          </a:p>
        </p:txBody>
      </p:sp>
      <p:sp>
        <p:nvSpPr>
          <p:cNvPr id="493" name="TextBox 492"/>
          <p:cNvSpPr txBox="1"/>
          <p:nvPr/>
        </p:nvSpPr>
        <p:spPr>
          <a:xfrm>
            <a:off x="1931354" y="2185919"/>
            <a:ext cx="286938" cy="76944"/>
          </a:xfrm>
          <a:prstGeom prst="rect">
            <a:avLst/>
          </a:prstGeom>
          <a:solidFill>
            <a:schemeClr val="bg1">
              <a:lumMod val="95000"/>
            </a:schemeClr>
          </a:solidFill>
        </p:spPr>
        <p:txBody>
          <a:bodyPr wrap="none" lIns="0" tIns="0" rIns="0" bIns="0" rtlCol="0">
            <a:spAutoFit/>
          </a:bodyPr>
          <a:lstStyle/>
          <a:p>
            <a:pPr>
              <a:spcAft>
                <a:spcPts val="900"/>
              </a:spcAft>
            </a:pPr>
            <a:r>
              <a:rPr lang="en-US" sz="500" dirty="0">
                <a:solidFill>
                  <a:srgbClr val="666666"/>
                </a:solidFill>
              </a:rPr>
              <a:t>656. 13281</a:t>
            </a:r>
            <a:endParaRPr lang="en-US" sz="500" dirty="0">
              <a:solidFill>
                <a:srgbClr val="1C7DDB"/>
              </a:solidFill>
              <a:latin typeface="Arial"/>
            </a:endParaRPr>
          </a:p>
        </p:txBody>
      </p:sp>
      <p:sp>
        <p:nvSpPr>
          <p:cNvPr id="495" name="TextBox 494"/>
          <p:cNvSpPr txBox="1"/>
          <p:nvPr/>
        </p:nvSpPr>
        <p:spPr>
          <a:xfrm>
            <a:off x="1925940" y="1895681"/>
            <a:ext cx="286938" cy="76944"/>
          </a:xfrm>
          <a:prstGeom prst="rect">
            <a:avLst/>
          </a:prstGeom>
          <a:solidFill>
            <a:schemeClr val="bg1">
              <a:lumMod val="95000"/>
            </a:schemeClr>
          </a:solidFill>
        </p:spPr>
        <p:txBody>
          <a:bodyPr wrap="none" lIns="0" tIns="0" rIns="0" bIns="0" rtlCol="0">
            <a:spAutoFit/>
          </a:bodyPr>
          <a:lstStyle/>
          <a:p>
            <a:pPr>
              <a:spcAft>
                <a:spcPts val="900"/>
              </a:spcAft>
            </a:pPr>
            <a:r>
              <a:rPr lang="en-US" sz="500" dirty="0">
                <a:solidFill>
                  <a:srgbClr val="666666"/>
                </a:solidFill>
              </a:rPr>
              <a:t>656. 13391</a:t>
            </a:r>
            <a:endParaRPr lang="en-US" sz="500" dirty="0">
              <a:solidFill>
                <a:srgbClr val="1C7DDB"/>
              </a:solidFill>
              <a:latin typeface="Arial"/>
            </a:endParaRPr>
          </a:p>
        </p:txBody>
      </p:sp>
      <p:sp>
        <p:nvSpPr>
          <p:cNvPr id="496" name="TextBox 495"/>
          <p:cNvSpPr txBox="1"/>
          <p:nvPr/>
        </p:nvSpPr>
        <p:spPr>
          <a:xfrm>
            <a:off x="1925940" y="1971988"/>
            <a:ext cx="286938" cy="76944"/>
          </a:xfrm>
          <a:prstGeom prst="rect">
            <a:avLst/>
          </a:prstGeom>
          <a:solidFill>
            <a:schemeClr val="bg1">
              <a:lumMod val="95000"/>
            </a:schemeClr>
          </a:solidFill>
        </p:spPr>
        <p:txBody>
          <a:bodyPr wrap="none" lIns="0" tIns="0" rIns="0" bIns="0" rtlCol="0">
            <a:spAutoFit/>
          </a:bodyPr>
          <a:lstStyle/>
          <a:p>
            <a:pPr>
              <a:spcAft>
                <a:spcPts val="900"/>
              </a:spcAft>
            </a:pPr>
            <a:r>
              <a:rPr lang="en-US" sz="500" dirty="0">
                <a:solidFill>
                  <a:srgbClr val="666666"/>
                </a:solidFill>
              </a:rPr>
              <a:t>656. 13421</a:t>
            </a:r>
            <a:endParaRPr lang="en-US" sz="500" dirty="0">
              <a:solidFill>
                <a:srgbClr val="1C7DDB"/>
              </a:solidFill>
              <a:latin typeface="Arial"/>
            </a:endParaRPr>
          </a:p>
        </p:txBody>
      </p:sp>
      <p:sp>
        <p:nvSpPr>
          <p:cNvPr id="497" name="TextBox 496"/>
          <p:cNvSpPr txBox="1"/>
          <p:nvPr/>
        </p:nvSpPr>
        <p:spPr>
          <a:xfrm>
            <a:off x="1925940" y="2048932"/>
            <a:ext cx="286938" cy="76944"/>
          </a:xfrm>
          <a:prstGeom prst="rect">
            <a:avLst/>
          </a:prstGeom>
          <a:solidFill>
            <a:schemeClr val="bg1">
              <a:lumMod val="95000"/>
            </a:schemeClr>
          </a:solidFill>
        </p:spPr>
        <p:txBody>
          <a:bodyPr wrap="none" lIns="0" tIns="0" rIns="0" bIns="0" rtlCol="0">
            <a:spAutoFit/>
          </a:bodyPr>
          <a:lstStyle/>
          <a:p>
            <a:pPr>
              <a:spcAft>
                <a:spcPts val="900"/>
              </a:spcAft>
            </a:pPr>
            <a:r>
              <a:rPr lang="en-US" sz="500" dirty="0">
                <a:solidFill>
                  <a:srgbClr val="666666"/>
                </a:solidFill>
              </a:rPr>
              <a:t>656. 13431</a:t>
            </a:r>
            <a:endParaRPr lang="en-US" sz="500" dirty="0">
              <a:solidFill>
                <a:srgbClr val="1C7DDB"/>
              </a:solidFill>
              <a:latin typeface="Arial"/>
            </a:endParaRPr>
          </a:p>
        </p:txBody>
      </p:sp>
      <p:sp>
        <p:nvSpPr>
          <p:cNvPr id="498" name="TextBox 497"/>
          <p:cNvSpPr txBox="1"/>
          <p:nvPr/>
        </p:nvSpPr>
        <p:spPr>
          <a:xfrm>
            <a:off x="3811622" y="2158916"/>
            <a:ext cx="286938" cy="76944"/>
          </a:xfrm>
          <a:prstGeom prst="rect">
            <a:avLst/>
          </a:prstGeom>
          <a:solidFill>
            <a:schemeClr val="bg1">
              <a:lumMod val="95000"/>
            </a:schemeClr>
          </a:solidFill>
        </p:spPr>
        <p:txBody>
          <a:bodyPr wrap="none" lIns="0" tIns="0" rIns="0" bIns="0" rtlCol="0">
            <a:spAutoFit/>
          </a:bodyPr>
          <a:lstStyle/>
          <a:p>
            <a:pPr>
              <a:spcAft>
                <a:spcPts val="900"/>
              </a:spcAft>
            </a:pPr>
            <a:r>
              <a:rPr lang="en-US" sz="500" dirty="0">
                <a:solidFill>
                  <a:srgbClr val="666666"/>
                </a:solidFill>
              </a:rPr>
              <a:t>656. 13241</a:t>
            </a:r>
            <a:endParaRPr lang="en-US" sz="500" dirty="0">
              <a:solidFill>
                <a:srgbClr val="1C7DDB"/>
              </a:solidFill>
              <a:latin typeface="Arial"/>
            </a:endParaRPr>
          </a:p>
        </p:txBody>
      </p:sp>
      <p:sp>
        <p:nvSpPr>
          <p:cNvPr id="2" name="Title 1"/>
          <p:cNvSpPr>
            <a:spLocks noGrp="1"/>
          </p:cNvSpPr>
          <p:nvPr>
            <p:ph type="title"/>
          </p:nvPr>
        </p:nvSpPr>
        <p:spPr/>
        <p:txBody>
          <a:bodyPr/>
          <a:lstStyle/>
          <a:p>
            <a:r>
              <a:rPr lang="en-US" dirty="0">
                <a:solidFill>
                  <a:schemeClr val="tx1">
                    <a:lumMod val="75000"/>
                  </a:schemeClr>
                </a:solidFill>
              </a:rPr>
              <a:t>CL Module Process Flow</a:t>
            </a:r>
          </a:p>
        </p:txBody>
      </p:sp>
      <p:sp>
        <p:nvSpPr>
          <p:cNvPr id="4" name="Date Placeholder 3"/>
          <p:cNvSpPr>
            <a:spLocks noGrp="1"/>
          </p:cNvSpPr>
          <p:nvPr>
            <p:ph type="dt" sz="half" idx="10"/>
          </p:nvPr>
        </p:nvSpPr>
        <p:spPr/>
        <p:txBody>
          <a:bodyPr/>
          <a:lstStyle/>
          <a:p>
            <a:fld id="{C19E589B-AAA2-4E83-AFD3-2993C58A57EE}" type="datetime3">
              <a:rPr lang="en-US" smtClean="0">
                <a:solidFill>
                  <a:srgbClr val="666666"/>
                </a:solidFill>
              </a:rPr>
              <a:pPr/>
              <a:t>3 December 2018</a:t>
            </a:fld>
            <a:endParaRPr lang="en-US" dirty="0">
              <a:solidFill>
                <a:srgbClr val="666666"/>
              </a:solidFill>
            </a:endParaRPr>
          </a:p>
        </p:txBody>
      </p:sp>
      <p:sp>
        <p:nvSpPr>
          <p:cNvPr id="5" name="Footer Placeholder 4"/>
          <p:cNvSpPr>
            <a:spLocks noGrp="1"/>
          </p:cNvSpPr>
          <p:nvPr>
            <p:ph type="ftr" sz="quarter" idx="12"/>
          </p:nvPr>
        </p:nvSpPr>
        <p:spPr/>
        <p:txBody>
          <a:bodyPr/>
          <a:lstStyle/>
          <a:p>
            <a:r>
              <a:rPr lang="en-US">
                <a:solidFill>
                  <a:srgbClr val="1C7DDB"/>
                </a:solidFill>
              </a:rPr>
              <a:t>Confidential</a:t>
            </a:r>
            <a:endParaRPr lang="en-US" dirty="0">
              <a:solidFill>
                <a:srgbClr val="1C7DDB"/>
              </a:solidFill>
            </a:endParaRPr>
          </a:p>
        </p:txBody>
      </p:sp>
      <p:sp>
        <p:nvSpPr>
          <p:cNvPr id="6" name="Slide Number Placeholder 5"/>
          <p:cNvSpPr>
            <a:spLocks noGrp="1"/>
          </p:cNvSpPr>
          <p:nvPr>
            <p:ph type="sldNum" sz="quarter" idx="13"/>
          </p:nvPr>
        </p:nvSpPr>
        <p:spPr/>
        <p:txBody>
          <a:bodyPr/>
          <a:lstStyle/>
          <a:p>
            <a:r>
              <a:rPr lang="en-US">
                <a:solidFill>
                  <a:srgbClr val="666666"/>
                </a:solidFill>
              </a:rPr>
              <a:t>Slide </a:t>
            </a:r>
            <a:fld id="{2BF23E3A-8558-42B9-AEEE-59D910584A16}" type="slidenum">
              <a:rPr lang="en-US" smtClean="0">
                <a:solidFill>
                  <a:srgbClr val="666666"/>
                </a:solidFill>
              </a:rPr>
              <a:pPr/>
              <a:t>9</a:t>
            </a:fld>
            <a:endParaRPr lang="en-US" dirty="0">
              <a:solidFill>
                <a:srgbClr val="666666"/>
              </a:solidFill>
            </a:endParaRPr>
          </a:p>
        </p:txBody>
      </p:sp>
      <p:sp>
        <p:nvSpPr>
          <p:cNvPr id="8" name="Rectangle 7"/>
          <p:cNvSpPr/>
          <p:nvPr/>
        </p:nvSpPr>
        <p:spPr>
          <a:xfrm>
            <a:off x="7610748" y="2038142"/>
            <a:ext cx="482102" cy="300165"/>
          </a:xfrm>
          <a:prstGeom prst="rect">
            <a:avLst/>
          </a:prstGeom>
          <a:ln w="19050"/>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FFFFFF"/>
                </a:solidFill>
              </a:rPr>
              <a:t>CL MOD</a:t>
            </a:r>
          </a:p>
          <a:p>
            <a:pPr algn="ctr"/>
            <a:r>
              <a:rPr lang="en-US" sz="600" dirty="0">
                <a:solidFill>
                  <a:srgbClr val="FFFFFF"/>
                </a:solidFill>
              </a:rPr>
              <a:t>calibrations</a:t>
            </a:r>
          </a:p>
        </p:txBody>
      </p:sp>
      <p:sp>
        <p:nvSpPr>
          <p:cNvPr id="9" name="Rectangle 8"/>
          <p:cNvSpPr/>
          <p:nvPr/>
        </p:nvSpPr>
        <p:spPr>
          <a:xfrm>
            <a:off x="2718462" y="2997911"/>
            <a:ext cx="482102" cy="300165"/>
          </a:xfrm>
          <a:prstGeom prst="rect">
            <a:avLst/>
          </a:prstGeom>
          <a:ln w="19050"/>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FFFFFF"/>
                </a:solidFill>
              </a:rPr>
              <a:t>LWP-filter</a:t>
            </a:r>
          </a:p>
          <a:p>
            <a:pPr algn="ctr"/>
            <a:r>
              <a:rPr lang="en-US" sz="600" dirty="0">
                <a:solidFill>
                  <a:srgbClr val="FFFFFF"/>
                </a:solidFill>
              </a:rPr>
              <a:t>Bond / assemble</a:t>
            </a:r>
          </a:p>
        </p:txBody>
      </p:sp>
      <p:sp>
        <p:nvSpPr>
          <p:cNvPr id="14" name="Rectangle 13"/>
          <p:cNvSpPr/>
          <p:nvPr/>
        </p:nvSpPr>
        <p:spPr>
          <a:xfrm>
            <a:off x="7040417" y="2038142"/>
            <a:ext cx="482102" cy="300165"/>
          </a:xfrm>
          <a:prstGeom prst="rect">
            <a:avLst/>
          </a:prstGeom>
          <a:ln w="19050"/>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FFFFFF"/>
                </a:solidFill>
              </a:rPr>
              <a:t>CL MOD</a:t>
            </a:r>
          </a:p>
          <a:p>
            <a:pPr algn="ctr"/>
            <a:r>
              <a:rPr lang="en-US" sz="600" dirty="0">
                <a:solidFill>
                  <a:srgbClr val="FFFFFF"/>
                </a:solidFill>
              </a:rPr>
              <a:t>assemble</a:t>
            </a:r>
          </a:p>
        </p:txBody>
      </p:sp>
      <p:cxnSp>
        <p:nvCxnSpPr>
          <p:cNvPr id="20" name="Elbow Connector 19"/>
          <p:cNvCxnSpPr>
            <a:stCxn id="8" idx="3"/>
            <a:endCxn id="11" idx="1"/>
          </p:cNvCxnSpPr>
          <p:nvPr/>
        </p:nvCxnSpPr>
        <p:spPr>
          <a:xfrm>
            <a:off x="8092850" y="2188225"/>
            <a:ext cx="76903" cy="127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4" idx="3"/>
            <a:endCxn id="8" idx="1"/>
          </p:cNvCxnSpPr>
          <p:nvPr/>
        </p:nvCxnSpPr>
        <p:spPr>
          <a:xfrm>
            <a:off x="7522519" y="2188225"/>
            <a:ext cx="88229" cy="127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7" idx="3"/>
            <a:endCxn id="14" idx="1"/>
          </p:cNvCxnSpPr>
          <p:nvPr/>
        </p:nvCxnSpPr>
        <p:spPr>
          <a:xfrm flipV="1">
            <a:off x="6816182" y="2188225"/>
            <a:ext cx="224235" cy="11400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16" idx="3"/>
            <a:endCxn id="14" idx="1"/>
          </p:cNvCxnSpPr>
          <p:nvPr/>
        </p:nvCxnSpPr>
        <p:spPr>
          <a:xfrm>
            <a:off x="6816182" y="1104294"/>
            <a:ext cx="224235" cy="108393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0283" idx="4"/>
            <a:endCxn id="294" idx="3"/>
          </p:cNvCxnSpPr>
          <p:nvPr/>
        </p:nvCxnSpPr>
        <p:spPr>
          <a:xfrm rot="5400000">
            <a:off x="3816803" y="3773841"/>
            <a:ext cx="626422" cy="62959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2718462" y="3588334"/>
            <a:ext cx="482102" cy="300165"/>
          </a:xfrm>
          <a:prstGeom prst="rect">
            <a:avLst/>
          </a:prstGeom>
          <a:ln w="19050"/>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FFFFFF"/>
                </a:solidFill>
              </a:rPr>
              <a:t>SWP-filter</a:t>
            </a:r>
          </a:p>
          <a:p>
            <a:pPr algn="ctr"/>
            <a:r>
              <a:rPr lang="en-US" sz="600" dirty="0">
                <a:solidFill>
                  <a:srgbClr val="FFFFFF"/>
                </a:solidFill>
              </a:rPr>
              <a:t>Bond / assemble</a:t>
            </a:r>
          </a:p>
        </p:txBody>
      </p:sp>
      <p:cxnSp>
        <p:nvCxnSpPr>
          <p:cNvPr id="87" name="Elbow Connector 86"/>
          <p:cNvCxnSpPr>
            <a:stCxn id="78" idx="3"/>
            <a:endCxn id="10283" idx="0"/>
          </p:cNvCxnSpPr>
          <p:nvPr/>
        </p:nvCxnSpPr>
        <p:spPr>
          <a:xfrm>
            <a:off x="3853026" y="3147994"/>
            <a:ext cx="591785" cy="56675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5" name="Elbow Connector 94"/>
          <p:cNvCxnSpPr>
            <a:stCxn id="9" idx="3"/>
            <a:endCxn id="78" idx="1"/>
          </p:cNvCxnSpPr>
          <p:nvPr/>
        </p:nvCxnSpPr>
        <p:spPr>
          <a:xfrm>
            <a:off x="3200564" y="3147994"/>
            <a:ext cx="170360" cy="127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84" idx="3"/>
            <a:endCxn id="79" idx="1"/>
          </p:cNvCxnSpPr>
          <p:nvPr/>
        </p:nvCxnSpPr>
        <p:spPr>
          <a:xfrm>
            <a:off x="3200564" y="3738417"/>
            <a:ext cx="170360" cy="505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19" name="Elbow Connector 118"/>
          <p:cNvCxnSpPr>
            <a:stCxn id="115" idx="3"/>
            <a:endCxn id="377" idx="2"/>
          </p:cNvCxnSpPr>
          <p:nvPr/>
        </p:nvCxnSpPr>
        <p:spPr>
          <a:xfrm>
            <a:off x="791602" y="2369731"/>
            <a:ext cx="272425" cy="136868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116" idx="3"/>
            <a:endCxn id="377" idx="2"/>
          </p:cNvCxnSpPr>
          <p:nvPr/>
        </p:nvCxnSpPr>
        <p:spPr>
          <a:xfrm>
            <a:off x="791602" y="2749425"/>
            <a:ext cx="272425" cy="98899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125" idx="3"/>
            <a:endCxn id="377" idx="2"/>
          </p:cNvCxnSpPr>
          <p:nvPr/>
        </p:nvCxnSpPr>
        <p:spPr>
          <a:xfrm>
            <a:off x="791602" y="3145626"/>
            <a:ext cx="272425" cy="59279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8" name="Elbow Connector 137"/>
          <p:cNvCxnSpPr>
            <a:stCxn id="136" idx="3"/>
            <a:endCxn id="17" idx="1"/>
          </p:cNvCxnSpPr>
          <p:nvPr/>
        </p:nvCxnSpPr>
        <p:spPr>
          <a:xfrm>
            <a:off x="6272451" y="2300644"/>
            <a:ext cx="61629" cy="158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9" name="Elbow Connector 138"/>
          <p:cNvCxnSpPr>
            <a:stCxn id="137" idx="3"/>
            <a:endCxn id="136" idx="1"/>
          </p:cNvCxnSpPr>
          <p:nvPr/>
        </p:nvCxnSpPr>
        <p:spPr>
          <a:xfrm>
            <a:off x="5707483" y="2300644"/>
            <a:ext cx="82866" cy="1270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47" name="Oval 146"/>
          <p:cNvSpPr/>
          <p:nvPr/>
        </p:nvSpPr>
        <p:spPr>
          <a:xfrm>
            <a:off x="672348" y="4155906"/>
            <a:ext cx="145002" cy="151221"/>
          </a:xfrm>
          <a:prstGeom prst="ellipse">
            <a:avLst/>
          </a:prstGeom>
          <a:solidFill>
            <a:schemeClr val="tx2">
              <a:lumMod val="20000"/>
              <a:lumOff val="8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0F238C"/>
                </a:solidFill>
              </a:rPr>
              <a:t>S</a:t>
            </a:r>
          </a:p>
        </p:txBody>
      </p:sp>
      <p:sp>
        <p:nvSpPr>
          <p:cNvPr id="148" name="TextBox 147"/>
          <p:cNvSpPr txBox="1"/>
          <p:nvPr/>
        </p:nvSpPr>
        <p:spPr>
          <a:xfrm>
            <a:off x="514157" y="4307128"/>
            <a:ext cx="518302" cy="184666"/>
          </a:xfrm>
          <a:prstGeom prst="rect">
            <a:avLst/>
          </a:prstGeom>
          <a:noFill/>
        </p:spPr>
        <p:txBody>
          <a:bodyPr wrap="square" lIns="0" tIns="0" rIns="0" bIns="0" rtlCol="0">
            <a:spAutoFit/>
          </a:bodyPr>
          <a:lstStyle/>
          <a:p>
            <a:pPr algn="ctr">
              <a:spcAft>
                <a:spcPts val="900"/>
              </a:spcAft>
            </a:pPr>
            <a:r>
              <a:rPr lang="en-US" sz="600" dirty="0">
                <a:solidFill>
                  <a:srgbClr val="666666"/>
                </a:solidFill>
                <a:latin typeface="Arial"/>
              </a:rPr>
              <a:t>Spare Part</a:t>
            </a:r>
            <a:br>
              <a:rPr lang="en-US" sz="600" dirty="0">
                <a:solidFill>
                  <a:srgbClr val="666666"/>
                </a:solidFill>
                <a:latin typeface="Arial"/>
              </a:rPr>
            </a:br>
            <a:r>
              <a:rPr lang="en-US" sz="600" i="1" dirty="0">
                <a:solidFill>
                  <a:srgbClr val="666666"/>
                </a:solidFill>
                <a:latin typeface="Arial"/>
              </a:rPr>
              <a:t>Diagnostics</a:t>
            </a:r>
          </a:p>
        </p:txBody>
      </p:sp>
      <p:cxnSp>
        <p:nvCxnSpPr>
          <p:cNvPr id="167" name="Elbow Connector 166"/>
          <p:cNvCxnSpPr>
            <a:stCxn id="402" idx="0"/>
            <a:endCxn id="137" idx="1"/>
          </p:cNvCxnSpPr>
          <p:nvPr/>
        </p:nvCxnSpPr>
        <p:spPr>
          <a:xfrm rot="5400000" flipH="1" flipV="1">
            <a:off x="4772707" y="1929563"/>
            <a:ext cx="81592" cy="82375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69" name="Elbow Connector 168"/>
          <p:cNvCxnSpPr/>
          <p:nvPr/>
        </p:nvCxnSpPr>
        <p:spPr>
          <a:xfrm flipV="1">
            <a:off x="5113067" y="2300644"/>
            <a:ext cx="112314" cy="259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1" name="Elbow Connector 170"/>
          <p:cNvCxnSpPr>
            <a:stCxn id="403" idx="0"/>
            <a:endCxn id="137" idx="1"/>
          </p:cNvCxnSpPr>
          <p:nvPr/>
        </p:nvCxnSpPr>
        <p:spPr>
          <a:xfrm rot="5400000" flipH="1" flipV="1">
            <a:off x="4987552" y="2144408"/>
            <a:ext cx="81592" cy="39406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81" name="Elbow Connector 180"/>
          <p:cNvCxnSpPr>
            <a:stCxn id="160" idx="1"/>
            <a:endCxn id="159" idx="3"/>
          </p:cNvCxnSpPr>
          <p:nvPr/>
        </p:nvCxnSpPr>
        <p:spPr>
          <a:xfrm rot="10800000">
            <a:off x="2637543" y="1734120"/>
            <a:ext cx="89355" cy="28856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88" name="TextBox 187"/>
          <p:cNvSpPr txBox="1"/>
          <p:nvPr/>
        </p:nvSpPr>
        <p:spPr>
          <a:xfrm>
            <a:off x="3469680" y="3044616"/>
            <a:ext cx="128240" cy="153888"/>
          </a:xfrm>
          <a:prstGeom prst="rect">
            <a:avLst/>
          </a:prstGeom>
          <a:noFill/>
        </p:spPr>
        <p:txBody>
          <a:bodyPr wrap="none" lIns="0" tIns="0" rIns="0" bIns="0" rtlCol="0">
            <a:spAutoFit/>
          </a:bodyPr>
          <a:lstStyle/>
          <a:p>
            <a:pPr>
              <a:spcAft>
                <a:spcPts val="900"/>
              </a:spcAft>
            </a:pPr>
            <a:r>
              <a:rPr lang="en-US" sz="1000" dirty="0">
                <a:solidFill>
                  <a:srgbClr val="666666"/>
                </a:solidFill>
                <a:latin typeface="Arial"/>
              </a:rPr>
              <a:t>…</a:t>
            </a:r>
          </a:p>
        </p:txBody>
      </p:sp>
      <p:cxnSp>
        <p:nvCxnSpPr>
          <p:cNvPr id="191" name="Elbow Connector 190"/>
          <p:cNvCxnSpPr>
            <a:stCxn id="301" idx="1"/>
            <a:endCxn id="359" idx="2"/>
          </p:cNvCxnSpPr>
          <p:nvPr/>
        </p:nvCxnSpPr>
        <p:spPr>
          <a:xfrm rot="10800000">
            <a:off x="5497501" y="988558"/>
            <a:ext cx="292848" cy="11572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96" name="TextBox 195"/>
          <p:cNvSpPr txBox="1"/>
          <p:nvPr/>
        </p:nvSpPr>
        <p:spPr>
          <a:xfrm>
            <a:off x="750946" y="769537"/>
            <a:ext cx="1132874" cy="184666"/>
          </a:xfrm>
          <a:prstGeom prst="rect">
            <a:avLst/>
          </a:prstGeom>
          <a:noFill/>
        </p:spPr>
        <p:txBody>
          <a:bodyPr wrap="none" lIns="0" tIns="0" rIns="0" bIns="0" rtlCol="0">
            <a:spAutoFit/>
          </a:bodyPr>
          <a:lstStyle/>
          <a:p>
            <a:pPr>
              <a:spcAft>
                <a:spcPts val="900"/>
              </a:spcAft>
            </a:pPr>
            <a:r>
              <a:rPr lang="en-US" sz="1200" dirty="0">
                <a:solidFill>
                  <a:srgbClr val="666666"/>
                </a:solidFill>
                <a:latin typeface="Arial"/>
              </a:rPr>
              <a:t>Version w1645.2</a:t>
            </a:r>
          </a:p>
        </p:txBody>
      </p:sp>
      <p:sp>
        <p:nvSpPr>
          <p:cNvPr id="10283" name="Oval 10282"/>
          <p:cNvSpPr/>
          <p:nvPr/>
        </p:nvSpPr>
        <p:spPr>
          <a:xfrm>
            <a:off x="4416748" y="3714744"/>
            <a:ext cx="56126" cy="60683"/>
          </a:xfrm>
          <a:prstGeom prst="ellipse">
            <a:avLst/>
          </a:prstGeom>
          <a:solidFill>
            <a:schemeClr val="accent1"/>
          </a:solidFill>
          <a:ln cap="sq">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cxnSp>
        <p:nvCxnSpPr>
          <p:cNvPr id="10290" name="Elbow Connector 10289"/>
          <p:cNvCxnSpPr>
            <a:stCxn id="10283" idx="6"/>
            <a:endCxn id="210" idx="1"/>
          </p:cNvCxnSpPr>
          <p:nvPr/>
        </p:nvCxnSpPr>
        <p:spPr>
          <a:xfrm flipV="1">
            <a:off x="4472874" y="3743889"/>
            <a:ext cx="1242528" cy="119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0" name="TextBox 349"/>
          <p:cNvSpPr txBox="1"/>
          <p:nvPr/>
        </p:nvSpPr>
        <p:spPr>
          <a:xfrm>
            <a:off x="6003203" y="3375761"/>
            <a:ext cx="128240" cy="153888"/>
          </a:xfrm>
          <a:prstGeom prst="rect">
            <a:avLst/>
          </a:prstGeom>
          <a:noFill/>
        </p:spPr>
        <p:txBody>
          <a:bodyPr wrap="none" lIns="0" tIns="0" rIns="0" bIns="0" rtlCol="0">
            <a:spAutoFit/>
          </a:bodyPr>
          <a:lstStyle/>
          <a:p>
            <a:pPr>
              <a:spcAft>
                <a:spcPts val="900"/>
              </a:spcAft>
            </a:pPr>
            <a:r>
              <a:rPr lang="en-US" sz="1000" dirty="0">
                <a:solidFill>
                  <a:srgbClr val="666666"/>
                </a:solidFill>
                <a:latin typeface="Arial"/>
              </a:rPr>
              <a:t>…</a:t>
            </a:r>
          </a:p>
        </p:txBody>
      </p:sp>
      <p:cxnSp>
        <p:nvCxnSpPr>
          <p:cNvPr id="364" name="Elbow Connector 363"/>
          <p:cNvCxnSpPr>
            <a:stCxn id="301" idx="1"/>
            <a:endCxn id="356" idx="2"/>
          </p:cNvCxnSpPr>
          <p:nvPr/>
        </p:nvCxnSpPr>
        <p:spPr>
          <a:xfrm rot="10800000">
            <a:off x="4882259" y="990430"/>
            <a:ext cx="908090" cy="1138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65" name="Elbow Connector 364"/>
          <p:cNvCxnSpPr>
            <a:endCxn id="150" idx="0"/>
          </p:cNvCxnSpPr>
          <p:nvPr/>
        </p:nvCxnSpPr>
        <p:spPr>
          <a:xfrm rot="10800000" flipV="1">
            <a:off x="4879744" y="1104295"/>
            <a:ext cx="869172" cy="12202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76" name="Elbow Connector 375"/>
          <p:cNvCxnSpPr>
            <a:stCxn id="325" idx="6"/>
            <a:endCxn id="315" idx="1"/>
          </p:cNvCxnSpPr>
          <p:nvPr/>
        </p:nvCxnSpPr>
        <p:spPr>
          <a:xfrm flipV="1">
            <a:off x="2874741" y="4402541"/>
            <a:ext cx="84772" cy="66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80" name="TextBox 379"/>
          <p:cNvSpPr txBox="1"/>
          <p:nvPr/>
        </p:nvSpPr>
        <p:spPr>
          <a:xfrm>
            <a:off x="7802290" y="3082499"/>
            <a:ext cx="324239" cy="123111"/>
          </a:xfrm>
          <a:prstGeom prst="rect">
            <a:avLst/>
          </a:prstGeom>
          <a:solidFill>
            <a:schemeClr val="accent2"/>
          </a:solidFill>
        </p:spPr>
        <p:txBody>
          <a:bodyPr wrap="square" lIns="0" tIns="0" rIns="0" bIns="0" rtlCol="0" anchor="b">
            <a:spAutoFit/>
          </a:bodyPr>
          <a:lstStyle>
            <a:defPPr>
              <a:defRPr lang="en-US"/>
            </a:defPPr>
            <a:lvl1pPr>
              <a:spcAft>
                <a:spcPts val="900"/>
              </a:spcAft>
              <a:defRPr sz="800">
                <a:solidFill>
                  <a:schemeClr val="bg1"/>
                </a:solidFill>
                <a:latin typeface="Arial"/>
              </a:defRPr>
            </a:lvl1pPr>
          </a:lstStyle>
          <a:p>
            <a:r>
              <a:rPr lang="en-US" dirty="0">
                <a:solidFill>
                  <a:srgbClr val="FFFFFF"/>
                </a:solidFill>
              </a:rPr>
              <a:t>∑8k€</a:t>
            </a:r>
          </a:p>
        </p:txBody>
      </p:sp>
      <p:cxnSp>
        <p:nvCxnSpPr>
          <p:cNvPr id="408" name="Elbow Connector 407"/>
          <p:cNvCxnSpPr>
            <a:stCxn id="14" idx="1"/>
            <a:endCxn id="399" idx="3"/>
          </p:cNvCxnSpPr>
          <p:nvPr/>
        </p:nvCxnSpPr>
        <p:spPr>
          <a:xfrm rot="10800000" flipV="1">
            <a:off x="6825665" y="2188225"/>
            <a:ext cx="214752" cy="154520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31" name="Elbow Connector 430"/>
          <p:cNvCxnSpPr>
            <a:stCxn id="429" idx="3"/>
            <a:endCxn id="377" idx="2"/>
          </p:cNvCxnSpPr>
          <p:nvPr/>
        </p:nvCxnSpPr>
        <p:spPr>
          <a:xfrm>
            <a:off x="791602" y="1629617"/>
            <a:ext cx="272425" cy="210879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32" name="Elbow Connector 431"/>
          <p:cNvCxnSpPr>
            <a:stCxn id="428" idx="3"/>
            <a:endCxn id="377" idx="2"/>
          </p:cNvCxnSpPr>
          <p:nvPr/>
        </p:nvCxnSpPr>
        <p:spPr>
          <a:xfrm>
            <a:off x="791602" y="1997594"/>
            <a:ext cx="272425" cy="174082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33" name="Elbow Connector 432"/>
          <p:cNvCxnSpPr>
            <a:stCxn id="430" idx="3"/>
            <a:endCxn id="377" idx="2"/>
          </p:cNvCxnSpPr>
          <p:nvPr/>
        </p:nvCxnSpPr>
        <p:spPr>
          <a:xfrm>
            <a:off x="791602" y="1264593"/>
            <a:ext cx="272425" cy="247382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50" name="Rectangle 149"/>
          <p:cNvSpPr/>
          <p:nvPr/>
        </p:nvSpPr>
        <p:spPr>
          <a:xfrm>
            <a:off x="4682212" y="1226321"/>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fibers</a:t>
            </a:r>
          </a:p>
        </p:txBody>
      </p:sp>
      <p:cxnSp>
        <p:nvCxnSpPr>
          <p:cNvPr id="155" name="Elbow Connector 154"/>
          <p:cNvCxnSpPr>
            <a:stCxn id="301" idx="1"/>
            <a:endCxn id="410" idx="0"/>
          </p:cNvCxnSpPr>
          <p:nvPr/>
        </p:nvCxnSpPr>
        <p:spPr>
          <a:xfrm rot="10800000" flipV="1">
            <a:off x="4366435" y="1104286"/>
            <a:ext cx="1423914" cy="12079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240" name="TextBox 10239"/>
          <p:cNvSpPr txBox="1"/>
          <p:nvPr/>
        </p:nvSpPr>
        <p:spPr>
          <a:xfrm>
            <a:off x="8222262" y="2359573"/>
            <a:ext cx="429593"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4022.666.35351</a:t>
            </a:r>
            <a:endParaRPr lang="en-US" sz="500" dirty="0">
              <a:solidFill>
                <a:srgbClr val="1C7DDB"/>
              </a:solidFill>
              <a:latin typeface="Arial"/>
            </a:endParaRPr>
          </a:p>
        </p:txBody>
      </p:sp>
      <p:sp>
        <p:nvSpPr>
          <p:cNvPr id="190" name="TextBox 189"/>
          <p:cNvSpPr txBox="1"/>
          <p:nvPr/>
        </p:nvSpPr>
        <p:spPr>
          <a:xfrm>
            <a:off x="4700107" y="2156216"/>
            <a:ext cx="286938" cy="76944"/>
          </a:xfrm>
          <a:prstGeom prst="rect">
            <a:avLst/>
          </a:prstGeom>
          <a:solidFill>
            <a:schemeClr val="bg1">
              <a:lumMod val="95000"/>
            </a:schemeClr>
          </a:solidFill>
        </p:spPr>
        <p:txBody>
          <a:bodyPr wrap="none" lIns="0" tIns="0" rIns="0" bIns="0" rtlCol="0">
            <a:spAutoFit/>
          </a:bodyPr>
          <a:lstStyle/>
          <a:p>
            <a:pPr>
              <a:spcAft>
                <a:spcPts val="900"/>
              </a:spcAft>
            </a:pPr>
            <a:r>
              <a:rPr lang="en-US" sz="500" dirty="0">
                <a:solidFill>
                  <a:srgbClr val="666666"/>
                </a:solidFill>
              </a:rPr>
              <a:t>666. 35101</a:t>
            </a:r>
            <a:endParaRPr lang="en-US" sz="500" dirty="0">
              <a:solidFill>
                <a:srgbClr val="1C7DDB"/>
              </a:solidFill>
              <a:latin typeface="Arial"/>
            </a:endParaRPr>
          </a:p>
        </p:txBody>
      </p:sp>
      <p:sp>
        <p:nvSpPr>
          <p:cNvPr id="195" name="TextBox 194"/>
          <p:cNvSpPr txBox="1"/>
          <p:nvPr/>
        </p:nvSpPr>
        <p:spPr>
          <a:xfrm>
            <a:off x="6376661" y="3899466"/>
            <a:ext cx="447133"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4022.666.35151</a:t>
            </a:r>
            <a:endParaRPr lang="en-US" sz="500" dirty="0">
              <a:solidFill>
                <a:srgbClr val="1C7DDB"/>
              </a:solidFill>
              <a:latin typeface="Arial"/>
            </a:endParaRPr>
          </a:p>
        </p:txBody>
      </p:sp>
      <p:sp>
        <p:nvSpPr>
          <p:cNvPr id="197" name="TextBox 196"/>
          <p:cNvSpPr txBox="1"/>
          <p:nvPr/>
        </p:nvSpPr>
        <p:spPr>
          <a:xfrm>
            <a:off x="3434414" y="4560528"/>
            <a:ext cx="445730"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4022.656.13231</a:t>
            </a:r>
            <a:endParaRPr lang="en-US" sz="500" dirty="0">
              <a:solidFill>
                <a:srgbClr val="1C7DDB"/>
              </a:solidFill>
              <a:latin typeface="Arial"/>
            </a:endParaRPr>
          </a:p>
        </p:txBody>
      </p:sp>
      <p:sp>
        <p:nvSpPr>
          <p:cNvPr id="198" name="TextBox 197"/>
          <p:cNvSpPr txBox="1"/>
          <p:nvPr/>
        </p:nvSpPr>
        <p:spPr>
          <a:xfrm>
            <a:off x="376723" y="1393919"/>
            <a:ext cx="445359"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4022.656.13131</a:t>
            </a:r>
            <a:endParaRPr lang="en-US" sz="500" dirty="0">
              <a:solidFill>
                <a:srgbClr val="1C7DDB"/>
              </a:solidFill>
              <a:latin typeface="Arial"/>
            </a:endParaRPr>
          </a:p>
        </p:txBody>
      </p:sp>
      <p:sp>
        <p:nvSpPr>
          <p:cNvPr id="199" name="TextBox 198"/>
          <p:cNvSpPr txBox="1"/>
          <p:nvPr/>
        </p:nvSpPr>
        <p:spPr>
          <a:xfrm>
            <a:off x="3393378" y="3901030"/>
            <a:ext cx="445359" cy="77229"/>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4022.656.13051</a:t>
            </a:r>
            <a:endParaRPr lang="en-US" sz="500" dirty="0">
              <a:solidFill>
                <a:srgbClr val="1C7DDB"/>
              </a:solidFill>
              <a:latin typeface="Arial"/>
            </a:endParaRPr>
          </a:p>
        </p:txBody>
      </p:sp>
      <p:sp>
        <p:nvSpPr>
          <p:cNvPr id="200" name="TextBox 199"/>
          <p:cNvSpPr txBox="1"/>
          <p:nvPr/>
        </p:nvSpPr>
        <p:spPr>
          <a:xfrm>
            <a:off x="6340984" y="2464657"/>
            <a:ext cx="447133"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4022.666.35201</a:t>
            </a:r>
            <a:endParaRPr lang="en-US" sz="500" dirty="0">
              <a:solidFill>
                <a:srgbClr val="1C7DDB"/>
              </a:solidFill>
              <a:latin typeface="Arial"/>
            </a:endParaRPr>
          </a:p>
        </p:txBody>
      </p:sp>
      <p:sp>
        <p:nvSpPr>
          <p:cNvPr id="201" name="TextBox 200"/>
          <p:cNvSpPr txBox="1"/>
          <p:nvPr/>
        </p:nvSpPr>
        <p:spPr>
          <a:xfrm>
            <a:off x="6340984" y="1273419"/>
            <a:ext cx="447133"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4022.666.35401</a:t>
            </a:r>
            <a:endParaRPr lang="en-US" sz="500" dirty="0">
              <a:solidFill>
                <a:srgbClr val="1C7DDB"/>
              </a:solidFill>
              <a:latin typeface="Arial"/>
            </a:endParaRPr>
          </a:p>
        </p:txBody>
      </p:sp>
      <p:sp>
        <p:nvSpPr>
          <p:cNvPr id="202" name="TextBox 201"/>
          <p:cNvSpPr txBox="1"/>
          <p:nvPr/>
        </p:nvSpPr>
        <p:spPr>
          <a:xfrm>
            <a:off x="376723" y="1758774"/>
            <a:ext cx="445359"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4022.656.13171</a:t>
            </a:r>
            <a:endParaRPr lang="en-US" sz="500" dirty="0">
              <a:solidFill>
                <a:srgbClr val="1C7DDB"/>
              </a:solidFill>
              <a:latin typeface="Arial"/>
            </a:endParaRPr>
          </a:p>
        </p:txBody>
      </p:sp>
      <p:sp>
        <p:nvSpPr>
          <p:cNvPr id="203" name="TextBox 202"/>
          <p:cNvSpPr txBox="1"/>
          <p:nvPr/>
        </p:nvSpPr>
        <p:spPr>
          <a:xfrm>
            <a:off x="376723" y="2123650"/>
            <a:ext cx="445359"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4022.656.13181</a:t>
            </a:r>
            <a:endParaRPr lang="en-US" sz="500" dirty="0">
              <a:solidFill>
                <a:srgbClr val="1C7DDB"/>
              </a:solidFill>
              <a:latin typeface="Arial"/>
            </a:endParaRPr>
          </a:p>
        </p:txBody>
      </p:sp>
      <p:sp>
        <p:nvSpPr>
          <p:cNvPr id="206" name="TextBox 205"/>
          <p:cNvSpPr txBox="1"/>
          <p:nvPr/>
        </p:nvSpPr>
        <p:spPr>
          <a:xfrm>
            <a:off x="376723" y="2498888"/>
            <a:ext cx="445359"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4022.656.13191</a:t>
            </a:r>
            <a:endParaRPr lang="en-US" sz="500" dirty="0">
              <a:solidFill>
                <a:srgbClr val="1C7DDB"/>
              </a:solidFill>
              <a:latin typeface="Arial"/>
            </a:endParaRPr>
          </a:p>
        </p:txBody>
      </p:sp>
      <p:sp>
        <p:nvSpPr>
          <p:cNvPr id="207" name="TextBox 206"/>
          <p:cNvSpPr txBox="1"/>
          <p:nvPr/>
        </p:nvSpPr>
        <p:spPr>
          <a:xfrm>
            <a:off x="376723" y="2878582"/>
            <a:ext cx="445359"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4022.656.13211</a:t>
            </a:r>
            <a:endParaRPr lang="en-US" sz="500" dirty="0">
              <a:solidFill>
                <a:srgbClr val="1C7DDB"/>
              </a:solidFill>
              <a:latin typeface="Arial"/>
            </a:endParaRPr>
          </a:p>
        </p:txBody>
      </p:sp>
      <p:sp>
        <p:nvSpPr>
          <p:cNvPr id="211" name="TextBox 210"/>
          <p:cNvSpPr txBox="1"/>
          <p:nvPr/>
        </p:nvSpPr>
        <p:spPr>
          <a:xfrm>
            <a:off x="376723" y="3274783"/>
            <a:ext cx="445359"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4022.656.13141</a:t>
            </a:r>
            <a:endParaRPr lang="en-US" sz="500" dirty="0">
              <a:solidFill>
                <a:srgbClr val="1C7DDB"/>
              </a:solidFill>
              <a:latin typeface="Arial"/>
            </a:endParaRPr>
          </a:p>
        </p:txBody>
      </p:sp>
      <p:sp>
        <p:nvSpPr>
          <p:cNvPr id="125" name="Rectangle 124"/>
          <p:cNvSpPr/>
          <p:nvPr/>
        </p:nvSpPr>
        <p:spPr>
          <a:xfrm>
            <a:off x="396538" y="3016468"/>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Shaft.</a:t>
            </a:r>
          </a:p>
        </p:txBody>
      </p:sp>
      <p:sp>
        <p:nvSpPr>
          <p:cNvPr id="399" name="Rectangle 398"/>
          <p:cNvSpPr/>
          <p:nvPr/>
        </p:nvSpPr>
        <p:spPr>
          <a:xfrm>
            <a:off x="6343563" y="3583344"/>
            <a:ext cx="482102" cy="300165"/>
          </a:xfrm>
          <a:prstGeom prst="rect">
            <a:avLst/>
          </a:prstGeom>
          <a:ln w="19050"/>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FFFFFF"/>
                </a:solidFill>
              </a:rPr>
              <a:t>XWP </a:t>
            </a:r>
            <a:r>
              <a:rPr lang="en-US" sz="600" dirty="0" err="1">
                <a:solidFill>
                  <a:srgbClr val="FFFFFF"/>
                </a:solidFill>
              </a:rPr>
              <a:t>flt-mtr</a:t>
            </a:r>
            <a:endParaRPr lang="en-US" sz="600" dirty="0">
              <a:solidFill>
                <a:srgbClr val="FFFFFF"/>
              </a:solidFill>
            </a:endParaRPr>
          </a:p>
          <a:p>
            <a:pPr algn="ctr"/>
            <a:r>
              <a:rPr lang="en-US" sz="600" dirty="0" err="1">
                <a:solidFill>
                  <a:srgbClr val="FFFFFF"/>
                </a:solidFill>
              </a:rPr>
              <a:t>assy</a:t>
            </a:r>
            <a:r>
              <a:rPr lang="en-US" sz="600" dirty="0">
                <a:solidFill>
                  <a:srgbClr val="FFFFFF"/>
                </a:solidFill>
              </a:rPr>
              <a:t> qualified</a:t>
            </a:r>
          </a:p>
        </p:txBody>
      </p:sp>
      <p:sp>
        <p:nvSpPr>
          <p:cNvPr id="11" name="Rectangle 10"/>
          <p:cNvSpPr/>
          <p:nvPr/>
        </p:nvSpPr>
        <p:spPr>
          <a:xfrm>
            <a:off x="8169753" y="2038142"/>
            <a:ext cx="482102" cy="300165"/>
          </a:xfrm>
          <a:prstGeom prst="rect">
            <a:avLst/>
          </a:prstGeom>
          <a:ln w="19050"/>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FFFFFF"/>
                </a:solidFill>
              </a:rPr>
              <a:t>CL MOD</a:t>
            </a:r>
          </a:p>
          <a:p>
            <a:pPr algn="ctr"/>
            <a:r>
              <a:rPr lang="en-US" sz="600" dirty="0">
                <a:solidFill>
                  <a:srgbClr val="FFFFFF"/>
                </a:solidFill>
              </a:rPr>
              <a:t>qualified</a:t>
            </a:r>
          </a:p>
        </p:txBody>
      </p:sp>
      <p:sp>
        <p:nvSpPr>
          <p:cNvPr id="16" name="Rectangle 15"/>
          <p:cNvSpPr/>
          <p:nvPr/>
        </p:nvSpPr>
        <p:spPr>
          <a:xfrm>
            <a:off x="6334080" y="954211"/>
            <a:ext cx="482102" cy="300165"/>
          </a:xfrm>
          <a:prstGeom prst="rect">
            <a:avLst/>
          </a:prstGeom>
          <a:ln w="19050"/>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err="1">
                <a:solidFill>
                  <a:srgbClr val="FFFFFF"/>
                </a:solidFill>
              </a:rPr>
              <a:t>Spectro</a:t>
            </a:r>
            <a:r>
              <a:rPr lang="en-US" sz="600" dirty="0">
                <a:solidFill>
                  <a:srgbClr val="FFFFFF"/>
                </a:solidFill>
              </a:rPr>
              <a:t> Branch</a:t>
            </a:r>
          </a:p>
          <a:p>
            <a:pPr algn="ctr"/>
            <a:r>
              <a:rPr lang="en-US" sz="600" dirty="0">
                <a:solidFill>
                  <a:srgbClr val="FFFFFF"/>
                </a:solidFill>
              </a:rPr>
              <a:t>qualified</a:t>
            </a:r>
          </a:p>
        </p:txBody>
      </p:sp>
      <p:sp>
        <p:nvSpPr>
          <p:cNvPr id="212" name="TextBox 211"/>
          <p:cNvSpPr txBox="1"/>
          <p:nvPr/>
        </p:nvSpPr>
        <p:spPr>
          <a:xfrm>
            <a:off x="3393378" y="3315520"/>
            <a:ext cx="445359" cy="77229"/>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4022.656.13061</a:t>
            </a:r>
            <a:endParaRPr lang="en-US" sz="500" dirty="0">
              <a:solidFill>
                <a:srgbClr val="1C7DDB"/>
              </a:solidFill>
              <a:latin typeface="Arial"/>
            </a:endParaRPr>
          </a:p>
        </p:txBody>
      </p:sp>
      <p:sp>
        <p:nvSpPr>
          <p:cNvPr id="78" name="Rectangle 77"/>
          <p:cNvSpPr/>
          <p:nvPr/>
        </p:nvSpPr>
        <p:spPr>
          <a:xfrm>
            <a:off x="3370924" y="2997911"/>
            <a:ext cx="482102" cy="300165"/>
          </a:xfrm>
          <a:prstGeom prst="rect">
            <a:avLst/>
          </a:prstGeom>
          <a:ln w="19050"/>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FFFFFF"/>
                </a:solidFill>
              </a:rPr>
              <a:t>LWP-</a:t>
            </a:r>
            <a:r>
              <a:rPr lang="en-US" sz="600" dirty="0" err="1">
                <a:solidFill>
                  <a:srgbClr val="FFFFFF"/>
                </a:solidFill>
              </a:rPr>
              <a:t>fltr</a:t>
            </a:r>
            <a:r>
              <a:rPr lang="en-US" sz="600" dirty="0">
                <a:solidFill>
                  <a:srgbClr val="FFFFFF"/>
                </a:solidFill>
              </a:rPr>
              <a:t> </a:t>
            </a:r>
            <a:r>
              <a:rPr lang="en-US" sz="600" dirty="0" err="1">
                <a:solidFill>
                  <a:srgbClr val="FFFFFF"/>
                </a:solidFill>
              </a:rPr>
              <a:t>assy</a:t>
            </a:r>
            <a:endParaRPr lang="en-US" sz="600" dirty="0">
              <a:solidFill>
                <a:srgbClr val="FFFFFF"/>
              </a:solidFill>
            </a:endParaRPr>
          </a:p>
          <a:p>
            <a:pPr algn="ctr"/>
            <a:r>
              <a:rPr lang="en-US" sz="600" dirty="0">
                <a:solidFill>
                  <a:srgbClr val="FFFFFF"/>
                </a:solidFill>
              </a:rPr>
              <a:t>qualified</a:t>
            </a:r>
          </a:p>
        </p:txBody>
      </p:sp>
      <p:sp>
        <p:nvSpPr>
          <p:cNvPr id="79" name="Rectangle 78"/>
          <p:cNvSpPr/>
          <p:nvPr/>
        </p:nvSpPr>
        <p:spPr>
          <a:xfrm>
            <a:off x="3370924" y="3593391"/>
            <a:ext cx="482102" cy="300165"/>
          </a:xfrm>
          <a:prstGeom prst="rect">
            <a:avLst/>
          </a:prstGeom>
          <a:ln w="19050"/>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FFFFFF"/>
                </a:solidFill>
              </a:rPr>
              <a:t>SWP-</a:t>
            </a:r>
            <a:r>
              <a:rPr lang="en-US" sz="600" dirty="0" err="1">
                <a:solidFill>
                  <a:srgbClr val="FFFFFF"/>
                </a:solidFill>
              </a:rPr>
              <a:t>fltr</a:t>
            </a:r>
            <a:r>
              <a:rPr lang="en-US" sz="600" dirty="0">
                <a:solidFill>
                  <a:srgbClr val="FFFFFF"/>
                </a:solidFill>
              </a:rPr>
              <a:t> </a:t>
            </a:r>
            <a:r>
              <a:rPr lang="en-US" sz="600" dirty="0" err="1">
                <a:solidFill>
                  <a:srgbClr val="FFFFFF"/>
                </a:solidFill>
              </a:rPr>
              <a:t>assy</a:t>
            </a:r>
            <a:endParaRPr lang="en-US" sz="600" dirty="0">
              <a:solidFill>
                <a:srgbClr val="FFFFFF"/>
              </a:solidFill>
            </a:endParaRPr>
          </a:p>
          <a:p>
            <a:pPr algn="ctr"/>
            <a:r>
              <a:rPr lang="en-US" sz="600" dirty="0">
                <a:solidFill>
                  <a:srgbClr val="FFFFFF"/>
                </a:solidFill>
              </a:rPr>
              <a:t>qualified</a:t>
            </a:r>
          </a:p>
        </p:txBody>
      </p:sp>
      <p:cxnSp>
        <p:nvCxnSpPr>
          <p:cNvPr id="192" name="Elbow Connector 191"/>
          <p:cNvCxnSpPr>
            <a:stCxn id="14" idx="1"/>
            <a:endCxn id="189" idx="3"/>
          </p:cNvCxnSpPr>
          <p:nvPr/>
        </p:nvCxnSpPr>
        <p:spPr>
          <a:xfrm rot="10800000" flipV="1">
            <a:off x="6825665" y="2188225"/>
            <a:ext cx="214752" cy="215332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93" name="Elbow Connector 192"/>
          <p:cNvCxnSpPr>
            <a:stCxn id="14" idx="1"/>
            <a:endCxn id="187" idx="3"/>
          </p:cNvCxnSpPr>
          <p:nvPr/>
        </p:nvCxnSpPr>
        <p:spPr>
          <a:xfrm rot="10800000" flipV="1">
            <a:off x="6829811" y="2188224"/>
            <a:ext cx="210607" cy="81603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04" name="TextBox 203"/>
          <p:cNvSpPr txBox="1"/>
          <p:nvPr/>
        </p:nvSpPr>
        <p:spPr>
          <a:xfrm>
            <a:off x="6386822" y="3156646"/>
            <a:ext cx="447133"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4022.666.35501</a:t>
            </a:r>
            <a:endParaRPr lang="en-US" sz="500" dirty="0">
              <a:solidFill>
                <a:srgbClr val="1C7DDB"/>
              </a:solidFill>
              <a:latin typeface="Arial"/>
            </a:endParaRPr>
          </a:p>
        </p:txBody>
      </p:sp>
      <p:sp>
        <p:nvSpPr>
          <p:cNvPr id="187" name="Rectangle 186"/>
          <p:cNvSpPr/>
          <p:nvPr/>
        </p:nvSpPr>
        <p:spPr>
          <a:xfrm>
            <a:off x="6347708" y="2854179"/>
            <a:ext cx="482102" cy="300165"/>
          </a:xfrm>
          <a:prstGeom prst="rect">
            <a:avLst/>
          </a:prstGeom>
          <a:solidFill>
            <a:schemeClr val="bg2">
              <a:lumMod val="40000"/>
              <a:lumOff val="60000"/>
            </a:schemeClr>
          </a:solidFill>
          <a:ln w="19050"/>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CL housing</a:t>
            </a:r>
          </a:p>
        </p:txBody>
      </p:sp>
      <p:sp>
        <p:nvSpPr>
          <p:cNvPr id="189" name="Rectangle 188"/>
          <p:cNvSpPr/>
          <p:nvPr/>
        </p:nvSpPr>
        <p:spPr>
          <a:xfrm>
            <a:off x="6343563" y="4191470"/>
            <a:ext cx="482102" cy="300165"/>
          </a:xfrm>
          <a:prstGeom prst="rect">
            <a:avLst/>
          </a:prstGeom>
          <a:ln w="19050"/>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FFFFFF"/>
                </a:solidFill>
              </a:rPr>
              <a:t>ND </a:t>
            </a:r>
            <a:r>
              <a:rPr lang="en-US" sz="600" dirty="0" err="1">
                <a:solidFill>
                  <a:srgbClr val="FFFFFF"/>
                </a:solidFill>
              </a:rPr>
              <a:t>flt-mtr</a:t>
            </a:r>
            <a:r>
              <a:rPr lang="en-US" sz="600" dirty="0">
                <a:solidFill>
                  <a:srgbClr val="FFFFFF"/>
                </a:solidFill>
              </a:rPr>
              <a:t> </a:t>
            </a:r>
            <a:r>
              <a:rPr lang="en-US" sz="600" dirty="0" err="1">
                <a:solidFill>
                  <a:srgbClr val="FFFFFF"/>
                </a:solidFill>
              </a:rPr>
              <a:t>assy</a:t>
            </a:r>
            <a:r>
              <a:rPr lang="en-US" sz="600" dirty="0">
                <a:solidFill>
                  <a:srgbClr val="FFFFFF"/>
                </a:solidFill>
              </a:rPr>
              <a:t> qualified</a:t>
            </a:r>
          </a:p>
        </p:txBody>
      </p:sp>
      <p:sp>
        <p:nvSpPr>
          <p:cNvPr id="146" name="Oval 145"/>
          <p:cNvSpPr/>
          <p:nvPr/>
        </p:nvSpPr>
        <p:spPr>
          <a:xfrm>
            <a:off x="8605925" y="1978059"/>
            <a:ext cx="123378" cy="128857"/>
          </a:xfrm>
          <a:prstGeom prst="ellipse">
            <a:avLst/>
          </a:prstGeom>
          <a:solidFill>
            <a:schemeClr val="tx2">
              <a:lumMod val="20000"/>
              <a:lumOff val="8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0F238C"/>
                </a:solidFill>
              </a:rPr>
              <a:t>S</a:t>
            </a:r>
          </a:p>
        </p:txBody>
      </p:sp>
      <p:cxnSp>
        <p:nvCxnSpPr>
          <p:cNvPr id="215" name="Elbow Connector 214"/>
          <p:cNvCxnSpPr>
            <a:stCxn id="210" idx="3"/>
            <a:endCxn id="399" idx="1"/>
          </p:cNvCxnSpPr>
          <p:nvPr/>
        </p:nvCxnSpPr>
        <p:spPr>
          <a:xfrm flipV="1">
            <a:off x="6197504" y="3733427"/>
            <a:ext cx="146059" cy="1046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8" name="Elbow Connector 217"/>
          <p:cNvCxnSpPr>
            <a:stCxn id="187" idx="1"/>
            <a:endCxn id="412" idx="3"/>
          </p:cNvCxnSpPr>
          <p:nvPr/>
        </p:nvCxnSpPr>
        <p:spPr>
          <a:xfrm rot="10800000">
            <a:off x="6130842" y="2859570"/>
            <a:ext cx="216866" cy="14469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3" name="Elbow Connector 222"/>
          <p:cNvCxnSpPr>
            <a:stCxn id="396" idx="0"/>
            <a:endCxn id="325" idx="2"/>
          </p:cNvCxnSpPr>
          <p:nvPr/>
        </p:nvCxnSpPr>
        <p:spPr>
          <a:xfrm rot="5400000" flipH="1" flipV="1">
            <a:off x="2551391" y="4207645"/>
            <a:ext cx="71667" cy="46278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27" name="Oval 226"/>
          <p:cNvSpPr/>
          <p:nvPr/>
        </p:nvSpPr>
        <p:spPr>
          <a:xfrm>
            <a:off x="1194970" y="4143467"/>
            <a:ext cx="145002" cy="151221"/>
          </a:xfrm>
          <a:prstGeom prst="ellipse">
            <a:avLst/>
          </a:prstGeom>
          <a:solidFill>
            <a:schemeClr val="accent5">
              <a:lumMod val="60000"/>
              <a:lumOff val="4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FFFFFF"/>
                </a:solidFill>
              </a:rPr>
              <a:t>R</a:t>
            </a:r>
          </a:p>
        </p:txBody>
      </p:sp>
      <p:sp>
        <p:nvSpPr>
          <p:cNvPr id="228" name="TextBox 227"/>
          <p:cNvSpPr txBox="1"/>
          <p:nvPr/>
        </p:nvSpPr>
        <p:spPr>
          <a:xfrm>
            <a:off x="1032459" y="4306368"/>
            <a:ext cx="518302" cy="184666"/>
          </a:xfrm>
          <a:prstGeom prst="rect">
            <a:avLst/>
          </a:prstGeom>
          <a:noFill/>
        </p:spPr>
        <p:txBody>
          <a:bodyPr wrap="square" lIns="0" tIns="0" rIns="0" bIns="0" rtlCol="0">
            <a:spAutoFit/>
          </a:bodyPr>
          <a:lstStyle/>
          <a:p>
            <a:pPr algn="ctr">
              <a:spcAft>
                <a:spcPts val="900"/>
              </a:spcAft>
            </a:pPr>
            <a:r>
              <a:rPr lang="en-US" sz="600" dirty="0">
                <a:solidFill>
                  <a:srgbClr val="666666"/>
                </a:solidFill>
                <a:latin typeface="Arial"/>
              </a:rPr>
              <a:t>Reliability Critical Part</a:t>
            </a:r>
          </a:p>
        </p:txBody>
      </p:sp>
      <p:sp>
        <p:nvSpPr>
          <p:cNvPr id="229" name="Oval 228"/>
          <p:cNvSpPr/>
          <p:nvPr/>
        </p:nvSpPr>
        <p:spPr>
          <a:xfrm>
            <a:off x="8109411" y="1955790"/>
            <a:ext cx="145002" cy="151221"/>
          </a:xfrm>
          <a:prstGeom prst="ellipse">
            <a:avLst/>
          </a:prstGeom>
          <a:solidFill>
            <a:schemeClr val="accent5">
              <a:lumMod val="60000"/>
              <a:lumOff val="4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FFFFFF"/>
                </a:solidFill>
              </a:rPr>
              <a:t>R</a:t>
            </a:r>
          </a:p>
        </p:txBody>
      </p:sp>
      <p:sp>
        <p:nvSpPr>
          <p:cNvPr id="235" name="Oval 234"/>
          <p:cNvSpPr/>
          <p:nvPr/>
        </p:nvSpPr>
        <p:spPr>
          <a:xfrm>
            <a:off x="2635187" y="2934229"/>
            <a:ext cx="145002" cy="151221"/>
          </a:xfrm>
          <a:prstGeom prst="ellipse">
            <a:avLst/>
          </a:prstGeom>
          <a:solidFill>
            <a:schemeClr val="accent5">
              <a:lumMod val="60000"/>
              <a:lumOff val="4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FFFFFF"/>
                </a:solidFill>
              </a:rPr>
              <a:t>R</a:t>
            </a:r>
          </a:p>
        </p:txBody>
      </p:sp>
      <p:sp>
        <p:nvSpPr>
          <p:cNvPr id="236" name="Oval 235"/>
          <p:cNvSpPr/>
          <p:nvPr/>
        </p:nvSpPr>
        <p:spPr>
          <a:xfrm>
            <a:off x="2627759" y="3514710"/>
            <a:ext cx="145002" cy="151221"/>
          </a:xfrm>
          <a:prstGeom prst="ellipse">
            <a:avLst/>
          </a:prstGeom>
          <a:solidFill>
            <a:schemeClr val="accent5">
              <a:lumMod val="60000"/>
              <a:lumOff val="4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FFFFFF"/>
                </a:solidFill>
              </a:rPr>
              <a:t>R</a:t>
            </a:r>
          </a:p>
        </p:txBody>
      </p:sp>
      <p:sp>
        <p:nvSpPr>
          <p:cNvPr id="243" name="Oval 242"/>
          <p:cNvSpPr/>
          <p:nvPr/>
        </p:nvSpPr>
        <p:spPr>
          <a:xfrm>
            <a:off x="3784247" y="3494439"/>
            <a:ext cx="145002" cy="151221"/>
          </a:xfrm>
          <a:prstGeom prst="ellipse">
            <a:avLst/>
          </a:prstGeom>
          <a:solidFill>
            <a:schemeClr val="tx2">
              <a:lumMod val="20000"/>
              <a:lumOff val="8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0F238C"/>
                </a:solidFill>
              </a:rPr>
              <a:t>S</a:t>
            </a:r>
          </a:p>
        </p:txBody>
      </p:sp>
      <p:sp>
        <p:nvSpPr>
          <p:cNvPr id="248" name="TextBox 247"/>
          <p:cNvSpPr txBox="1"/>
          <p:nvPr/>
        </p:nvSpPr>
        <p:spPr>
          <a:xfrm rot="16200000">
            <a:off x="820296" y="3956015"/>
            <a:ext cx="161904" cy="123111"/>
          </a:xfrm>
          <a:prstGeom prst="rect">
            <a:avLst/>
          </a:prstGeom>
          <a:solidFill>
            <a:schemeClr val="bg1">
              <a:lumMod val="95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1</a:t>
            </a:r>
            <a:endParaRPr lang="en-US" sz="800" dirty="0">
              <a:solidFill>
                <a:srgbClr val="1C7DDB"/>
              </a:solidFill>
              <a:latin typeface="Arial"/>
            </a:endParaRPr>
          </a:p>
        </p:txBody>
      </p:sp>
      <p:sp>
        <p:nvSpPr>
          <p:cNvPr id="249" name="TextBox 248"/>
          <p:cNvSpPr txBox="1"/>
          <p:nvPr/>
        </p:nvSpPr>
        <p:spPr>
          <a:xfrm rot="16200000">
            <a:off x="993322" y="3956015"/>
            <a:ext cx="161904" cy="123111"/>
          </a:xfrm>
          <a:prstGeom prst="rect">
            <a:avLst/>
          </a:prstGeom>
          <a:solidFill>
            <a:schemeClr val="accent4">
              <a:lumMod val="20000"/>
              <a:lumOff val="8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2</a:t>
            </a:r>
            <a:endParaRPr lang="en-US" sz="800" dirty="0">
              <a:solidFill>
                <a:srgbClr val="1C7DDB"/>
              </a:solidFill>
              <a:latin typeface="Arial"/>
            </a:endParaRPr>
          </a:p>
        </p:txBody>
      </p:sp>
      <p:sp>
        <p:nvSpPr>
          <p:cNvPr id="250" name="TextBox 249"/>
          <p:cNvSpPr txBox="1"/>
          <p:nvPr/>
        </p:nvSpPr>
        <p:spPr>
          <a:xfrm rot="16200000">
            <a:off x="5252112" y="4753432"/>
            <a:ext cx="161904" cy="123111"/>
          </a:xfrm>
          <a:prstGeom prst="rect">
            <a:avLst/>
          </a:prstGeom>
          <a:solidFill>
            <a:schemeClr val="accent4">
              <a:lumMod val="60000"/>
              <a:lumOff val="4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3</a:t>
            </a:r>
            <a:endParaRPr lang="en-US" sz="800" dirty="0">
              <a:solidFill>
                <a:srgbClr val="1C7DDB"/>
              </a:solidFill>
              <a:latin typeface="Arial"/>
            </a:endParaRPr>
          </a:p>
        </p:txBody>
      </p:sp>
      <p:sp>
        <p:nvSpPr>
          <p:cNvPr id="253" name="TextBox 252"/>
          <p:cNvSpPr txBox="1"/>
          <p:nvPr/>
        </p:nvSpPr>
        <p:spPr>
          <a:xfrm rot="16200000">
            <a:off x="255059" y="1245046"/>
            <a:ext cx="161904" cy="123111"/>
          </a:xfrm>
          <a:prstGeom prst="rect">
            <a:avLst/>
          </a:prstGeom>
          <a:solidFill>
            <a:schemeClr val="accent4">
              <a:lumMod val="60000"/>
              <a:lumOff val="4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3</a:t>
            </a:r>
            <a:endParaRPr lang="en-US" sz="800" dirty="0">
              <a:solidFill>
                <a:srgbClr val="1C7DDB"/>
              </a:solidFill>
              <a:latin typeface="Arial"/>
            </a:endParaRPr>
          </a:p>
        </p:txBody>
      </p:sp>
      <p:sp>
        <p:nvSpPr>
          <p:cNvPr id="254" name="TextBox 253"/>
          <p:cNvSpPr txBox="1"/>
          <p:nvPr/>
        </p:nvSpPr>
        <p:spPr>
          <a:xfrm rot="16200000">
            <a:off x="252250" y="1635281"/>
            <a:ext cx="161904" cy="123111"/>
          </a:xfrm>
          <a:prstGeom prst="rect">
            <a:avLst/>
          </a:prstGeom>
          <a:solidFill>
            <a:schemeClr val="accent4">
              <a:lumMod val="60000"/>
              <a:lumOff val="4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3</a:t>
            </a:r>
            <a:endParaRPr lang="en-US" sz="800" dirty="0">
              <a:solidFill>
                <a:srgbClr val="1C7DDB"/>
              </a:solidFill>
              <a:latin typeface="Arial"/>
            </a:endParaRPr>
          </a:p>
        </p:txBody>
      </p:sp>
      <p:sp>
        <p:nvSpPr>
          <p:cNvPr id="255" name="TextBox 254"/>
          <p:cNvSpPr txBox="1"/>
          <p:nvPr/>
        </p:nvSpPr>
        <p:spPr>
          <a:xfrm rot="16200000">
            <a:off x="252251" y="1990171"/>
            <a:ext cx="161904" cy="123111"/>
          </a:xfrm>
          <a:prstGeom prst="rect">
            <a:avLst/>
          </a:prstGeom>
          <a:solidFill>
            <a:schemeClr val="accent4">
              <a:lumMod val="60000"/>
              <a:lumOff val="4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3</a:t>
            </a:r>
            <a:endParaRPr lang="en-US" sz="800" dirty="0">
              <a:solidFill>
                <a:srgbClr val="1C7DDB"/>
              </a:solidFill>
              <a:latin typeface="Arial"/>
            </a:endParaRPr>
          </a:p>
        </p:txBody>
      </p:sp>
      <p:sp>
        <p:nvSpPr>
          <p:cNvPr id="256" name="TextBox 255"/>
          <p:cNvSpPr txBox="1"/>
          <p:nvPr/>
        </p:nvSpPr>
        <p:spPr>
          <a:xfrm rot="16200000">
            <a:off x="252252" y="2363282"/>
            <a:ext cx="161904" cy="123111"/>
          </a:xfrm>
          <a:prstGeom prst="rect">
            <a:avLst/>
          </a:prstGeom>
          <a:solidFill>
            <a:schemeClr val="accent4">
              <a:lumMod val="60000"/>
              <a:lumOff val="4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3</a:t>
            </a:r>
            <a:endParaRPr lang="en-US" sz="800" dirty="0">
              <a:solidFill>
                <a:srgbClr val="1C7DDB"/>
              </a:solidFill>
              <a:latin typeface="Arial"/>
            </a:endParaRPr>
          </a:p>
        </p:txBody>
      </p:sp>
      <p:sp>
        <p:nvSpPr>
          <p:cNvPr id="257" name="TextBox 256"/>
          <p:cNvSpPr txBox="1"/>
          <p:nvPr/>
        </p:nvSpPr>
        <p:spPr>
          <a:xfrm rot="16200000">
            <a:off x="252253" y="2741781"/>
            <a:ext cx="161904" cy="123111"/>
          </a:xfrm>
          <a:prstGeom prst="rect">
            <a:avLst/>
          </a:prstGeom>
          <a:solidFill>
            <a:schemeClr val="accent4">
              <a:lumMod val="60000"/>
              <a:lumOff val="4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3</a:t>
            </a:r>
            <a:endParaRPr lang="en-US" sz="800" dirty="0">
              <a:solidFill>
                <a:srgbClr val="1C7DDB"/>
              </a:solidFill>
              <a:latin typeface="Arial"/>
            </a:endParaRPr>
          </a:p>
        </p:txBody>
      </p:sp>
      <p:sp>
        <p:nvSpPr>
          <p:cNvPr id="259" name="TextBox 258"/>
          <p:cNvSpPr txBox="1"/>
          <p:nvPr/>
        </p:nvSpPr>
        <p:spPr>
          <a:xfrm rot="16200000">
            <a:off x="1163473" y="3960183"/>
            <a:ext cx="161904" cy="123111"/>
          </a:xfrm>
          <a:prstGeom prst="rect">
            <a:avLst/>
          </a:prstGeom>
          <a:solidFill>
            <a:schemeClr val="accent4">
              <a:lumMod val="60000"/>
              <a:lumOff val="4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3</a:t>
            </a:r>
            <a:endParaRPr lang="en-US" sz="800" dirty="0">
              <a:solidFill>
                <a:srgbClr val="1C7DDB"/>
              </a:solidFill>
              <a:latin typeface="Arial"/>
            </a:endParaRPr>
          </a:p>
        </p:txBody>
      </p:sp>
      <p:sp>
        <p:nvSpPr>
          <p:cNvPr id="260" name="TextBox 259"/>
          <p:cNvSpPr txBox="1"/>
          <p:nvPr/>
        </p:nvSpPr>
        <p:spPr>
          <a:xfrm rot="16200000">
            <a:off x="3274514" y="4441527"/>
            <a:ext cx="161904" cy="123111"/>
          </a:xfrm>
          <a:prstGeom prst="rect">
            <a:avLst/>
          </a:prstGeom>
          <a:solidFill>
            <a:schemeClr val="accent4">
              <a:lumMod val="60000"/>
              <a:lumOff val="4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3</a:t>
            </a:r>
            <a:endParaRPr lang="en-US" sz="800" dirty="0">
              <a:solidFill>
                <a:srgbClr val="1C7DDB"/>
              </a:solidFill>
              <a:latin typeface="Arial"/>
            </a:endParaRPr>
          </a:p>
        </p:txBody>
      </p:sp>
      <p:sp>
        <p:nvSpPr>
          <p:cNvPr id="265" name="TextBox 264"/>
          <p:cNvSpPr txBox="1"/>
          <p:nvPr/>
        </p:nvSpPr>
        <p:spPr>
          <a:xfrm rot="16200000">
            <a:off x="245811" y="3126550"/>
            <a:ext cx="161904" cy="123111"/>
          </a:xfrm>
          <a:prstGeom prst="rect">
            <a:avLst/>
          </a:prstGeom>
          <a:solidFill>
            <a:schemeClr val="accent4">
              <a:lumMod val="20000"/>
              <a:lumOff val="8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2</a:t>
            </a:r>
            <a:endParaRPr lang="en-US" sz="800" dirty="0">
              <a:solidFill>
                <a:srgbClr val="1C7DDB"/>
              </a:solidFill>
              <a:latin typeface="Arial"/>
            </a:endParaRPr>
          </a:p>
        </p:txBody>
      </p:sp>
      <p:sp>
        <p:nvSpPr>
          <p:cNvPr id="266" name="TextBox 265"/>
          <p:cNvSpPr txBox="1"/>
          <p:nvPr/>
        </p:nvSpPr>
        <p:spPr>
          <a:xfrm rot="16200000">
            <a:off x="4542220" y="866417"/>
            <a:ext cx="161904" cy="123111"/>
          </a:xfrm>
          <a:prstGeom prst="rect">
            <a:avLst/>
          </a:prstGeom>
          <a:solidFill>
            <a:schemeClr val="bg1">
              <a:lumMod val="95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0</a:t>
            </a:r>
            <a:endParaRPr lang="en-US" sz="800" dirty="0">
              <a:solidFill>
                <a:srgbClr val="1C7DDB"/>
              </a:solidFill>
              <a:latin typeface="Arial"/>
            </a:endParaRPr>
          </a:p>
        </p:txBody>
      </p:sp>
      <p:sp>
        <p:nvSpPr>
          <p:cNvPr id="267" name="TextBox 266"/>
          <p:cNvSpPr txBox="1"/>
          <p:nvPr/>
        </p:nvSpPr>
        <p:spPr>
          <a:xfrm rot="16200000">
            <a:off x="5157463" y="847921"/>
            <a:ext cx="161904" cy="123111"/>
          </a:xfrm>
          <a:prstGeom prst="rect">
            <a:avLst/>
          </a:prstGeom>
          <a:solidFill>
            <a:schemeClr val="bg1">
              <a:lumMod val="95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0</a:t>
            </a:r>
            <a:endParaRPr lang="en-US" sz="800" dirty="0">
              <a:solidFill>
                <a:srgbClr val="1C7DDB"/>
              </a:solidFill>
              <a:latin typeface="Arial"/>
            </a:endParaRPr>
          </a:p>
        </p:txBody>
      </p:sp>
      <p:sp>
        <p:nvSpPr>
          <p:cNvPr id="356" name="Rectangle 355"/>
          <p:cNvSpPr/>
          <p:nvPr/>
        </p:nvSpPr>
        <p:spPr>
          <a:xfrm>
            <a:off x="4684727" y="732114"/>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err="1">
                <a:solidFill>
                  <a:srgbClr val="666666"/>
                </a:solidFill>
              </a:rPr>
              <a:t>Spectro</a:t>
            </a:r>
            <a:r>
              <a:rPr lang="en-US" sz="600" dirty="0">
                <a:solidFill>
                  <a:srgbClr val="666666"/>
                </a:solidFill>
              </a:rPr>
              <a:t> meter</a:t>
            </a:r>
          </a:p>
        </p:txBody>
      </p:sp>
      <p:sp>
        <p:nvSpPr>
          <p:cNvPr id="359" name="Rectangle 358"/>
          <p:cNvSpPr/>
          <p:nvPr/>
        </p:nvSpPr>
        <p:spPr>
          <a:xfrm>
            <a:off x="5299969" y="730243"/>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Ref. </a:t>
            </a:r>
          </a:p>
          <a:p>
            <a:pPr algn="ctr"/>
            <a:r>
              <a:rPr lang="en-US" sz="600" dirty="0">
                <a:solidFill>
                  <a:srgbClr val="666666"/>
                </a:solidFill>
              </a:rPr>
              <a:t>source</a:t>
            </a:r>
          </a:p>
        </p:txBody>
      </p:sp>
      <p:sp>
        <p:nvSpPr>
          <p:cNvPr id="115" name="Rectangle 114"/>
          <p:cNvSpPr/>
          <p:nvPr/>
        </p:nvSpPr>
        <p:spPr>
          <a:xfrm>
            <a:off x="396538" y="2240573"/>
            <a:ext cx="395064" cy="258315"/>
          </a:xfrm>
          <a:prstGeom prst="rect">
            <a:avLst/>
          </a:prstGeom>
          <a:ln w="19050">
            <a:solidFill>
              <a:srgbClr val="FF0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Filter</a:t>
            </a:r>
          </a:p>
          <a:p>
            <a:pPr algn="ctr"/>
            <a:r>
              <a:rPr lang="en-US" sz="600" dirty="0">
                <a:solidFill>
                  <a:srgbClr val="666666"/>
                </a:solidFill>
              </a:rPr>
              <a:t>3 of 4</a:t>
            </a:r>
          </a:p>
        </p:txBody>
      </p:sp>
      <p:sp>
        <p:nvSpPr>
          <p:cNvPr id="116" name="Rectangle 115"/>
          <p:cNvSpPr/>
          <p:nvPr/>
        </p:nvSpPr>
        <p:spPr>
          <a:xfrm>
            <a:off x="396538" y="2620267"/>
            <a:ext cx="395064" cy="258315"/>
          </a:xfrm>
          <a:prstGeom prst="rect">
            <a:avLst/>
          </a:prstGeom>
          <a:ln w="19050">
            <a:solidFill>
              <a:srgbClr val="FF0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Filter</a:t>
            </a:r>
          </a:p>
          <a:p>
            <a:pPr algn="ctr"/>
            <a:r>
              <a:rPr lang="en-US" sz="600" dirty="0">
                <a:solidFill>
                  <a:srgbClr val="666666"/>
                </a:solidFill>
              </a:rPr>
              <a:t>4 of 4</a:t>
            </a:r>
          </a:p>
        </p:txBody>
      </p:sp>
      <p:sp>
        <p:nvSpPr>
          <p:cNvPr id="428" name="Rectangle 427"/>
          <p:cNvSpPr/>
          <p:nvPr/>
        </p:nvSpPr>
        <p:spPr>
          <a:xfrm>
            <a:off x="396538" y="1868436"/>
            <a:ext cx="395064" cy="258315"/>
          </a:xfrm>
          <a:prstGeom prst="rect">
            <a:avLst/>
          </a:prstGeom>
          <a:ln w="19050">
            <a:solidFill>
              <a:srgbClr val="FF0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Filter</a:t>
            </a:r>
          </a:p>
          <a:p>
            <a:pPr algn="ctr"/>
            <a:r>
              <a:rPr lang="en-US" sz="600" dirty="0">
                <a:solidFill>
                  <a:srgbClr val="666666"/>
                </a:solidFill>
              </a:rPr>
              <a:t>2 of 4</a:t>
            </a:r>
          </a:p>
        </p:txBody>
      </p:sp>
      <p:sp>
        <p:nvSpPr>
          <p:cNvPr id="429" name="Rectangle 428"/>
          <p:cNvSpPr/>
          <p:nvPr/>
        </p:nvSpPr>
        <p:spPr>
          <a:xfrm>
            <a:off x="396538" y="1500459"/>
            <a:ext cx="395064" cy="258315"/>
          </a:xfrm>
          <a:prstGeom prst="rect">
            <a:avLst/>
          </a:prstGeom>
          <a:ln w="19050">
            <a:solidFill>
              <a:srgbClr val="FF0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Filter</a:t>
            </a:r>
          </a:p>
          <a:p>
            <a:pPr algn="ctr"/>
            <a:r>
              <a:rPr lang="en-US" sz="600" dirty="0">
                <a:solidFill>
                  <a:srgbClr val="666666"/>
                </a:solidFill>
              </a:rPr>
              <a:t>1 of 4</a:t>
            </a:r>
          </a:p>
        </p:txBody>
      </p:sp>
      <p:sp>
        <p:nvSpPr>
          <p:cNvPr id="430" name="Rectangle 429"/>
          <p:cNvSpPr/>
          <p:nvPr/>
        </p:nvSpPr>
        <p:spPr>
          <a:xfrm>
            <a:off x="396538" y="1135435"/>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Wheel frame</a:t>
            </a:r>
          </a:p>
        </p:txBody>
      </p:sp>
      <p:sp>
        <p:nvSpPr>
          <p:cNvPr id="231" name="Oval 230"/>
          <p:cNvSpPr/>
          <p:nvPr/>
        </p:nvSpPr>
        <p:spPr>
          <a:xfrm>
            <a:off x="274455" y="1460275"/>
            <a:ext cx="145002" cy="151221"/>
          </a:xfrm>
          <a:prstGeom prst="ellipse">
            <a:avLst/>
          </a:prstGeom>
          <a:solidFill>
            <a:schemeClr val="accent5">
              <a:lumMod val="60000"/>
              <a:lumOff val="4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FFFFFF"/>
                </a:solidFill>
              </a:rPr>
              <a:t>R</a:t>
            </a:r>
          </a:p>
        </p:txBody>
      </p:sp>
      <p:sp>
        <p:nvSpPr>
          <p:cNvPr id="232" name="Oval 231"/>
          <p:cNvSpPr/>
          <p:nvPr/>
        </p:nvSpPr>
        <p:spPr>
          <a:xfrm>
            <a:off x="274454" y="1821559"/>
            <a:ext cx="145002" cy="151221"/>
          </a:xfrm>
          <a:prstGeom prst="ellipse">
            <a:avLst/>
          </a:prstGeom>
          <a:solidFill>
            <a:schemeClr val="accent5">
              <a:lumMod val="60000"/>
              <a:lumOff val="4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FFFFFF"/>
                </a:solidFill>
              </a:rPr>
              <a:t>R</a:t>
            </a:r>
          </a:p>
        </p:txBody>
      </p:sp>
      <p:sp>
        <p:nvSpPr>
          <p:cNvPr id="233" name="Oval 232"/>
          <p:cNvSpPr/>
          <p:nvPr/>
        </p:nvSpPr>
        <p:spPr>
          <a:xfrm>
            <a:off x="274455" y="2190442"/>
            <a:ext cx="145002" cy="151221"/>
          </a:xfrm>
          <a:prstGeom prst="ellipse">
            <a:avLst/>
          </a:prstGeom>
          <a:solidFill>
            <a:schemeClr val="accent5">
              <a:lumMod val="60000"/>
              <a:lumOff val="4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FFFFFF"/>
                </a:solidFill>
              </a:rPr>
              <a:t>R</a:t>
            </a:r>
          </a:p>
        </p:txBody>
      </p:sp>
      <p:sp>
        <p:nvSpPr>
          <p:cNvPr id="234" name="Oval 233"/>
          <p:cNvSpPr/>
          <p:nvPr/>
        </p:nvSpPr>
        <p:spPr>
          <a:xfrm>
            <a:off x="289225" y="2567769"/>
            <a:ext cx="145002" cy="151221"/>
          </a:xfrm>
          <a:prstGeom prst="ellipse">
            <a:avLst/>
          </a:prstGeom>
          <a:solidFill>
            <a:schemeClr val="accent5">
              <a:lumMod val="60000"/>
              <a:lumOff val="4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FFFFFF"/>
                </a:solidFill>
              </a:rPr>
              <a:t>R</a:t>
            </a:r>
          </a:p>
        </p:txBody>
      </p:sp>
      <p:sp>
        <p:nvSpPr>
          <p:cNvPr id="252" name="TextBox 251"/>
          <p:cNvSpPr txBox="1"/>
          <p:nvPr/>
        </p:nvSpPr>
        <p:spPr>
          <a:xfrm>
            <a:off x="3272262" y="4083717"/>
            <a:ext cx="518302" cy="184666"/>
          </a:xfrm>
          <a:prstGeom prst="rect">
            <a:avLst/>
          </a:prstGeom>
          <a:noFill/>
        </p:spPr>
        <p:txBody>
          <a:bodyPr wrap="square" lIns="0" tIns="0" rIns="0" bIns="0" rtlCol="0">
            <a:spAutoFit/>
          </a:bodyPr>
          <a:lstStyle/>
          <a:p>
            <a:pPr algn="ctr">
              <a:spcAft>
                <a:spcPts val="900"/>
              </a:spcAft>
            </a:pPr>
            <a:r>
              <a:rPr lang="en-US" sz="600" i="1" dirty="0" err="1">
                <a:solidFill>
                  <a:srgbClr val="666666"/>
                </a:solidFill>
                <a:latin typeface="Arial"/>
              </a:rPr>
              <a:t>Diagn</a:t>
            </a:r>
            <a:r>
              <a:rPr lang="en-US" sz="600" i="1" dirty="0">
                <a:solidFill>
                  <a:srgbClr val="666666"/>
                </a:solidFill>
                <a:latin typeface="Arial"/>
              </a:rPr>
              <a:t>: ACPD </a:t>
            </a:r>
            <a:r>
              <a:rPr lang="en-US" sz="600" i="1" dirty="0" err="1">
                <a:solidFill>
                  <a:srgbClr val="666666"/>
                </a:solidFill>
                <a:latin typeface="Arial"/>
              </a:rPr>
              <a:t>Sens&amp;Act</a:t>
            </a:r>
            <a:endParaRPr lang="en-US" sz="600" i="1" dirty="0">
              <a:solidFill>
                <a:srgbClr val="666666"/>
              </a:solidFill>
              <a:latin typeface="Arial"/>
            </a:endParaRPr>
          </a:p>
        </p:txBody>
      </p:sp>
      <p:sp>
        <p:nvSpPr>
          <p:cNvPr id="271" name="TextBox 270"/>
          <p:cNvSpPr txBox="1"/>
          <p:nvPr/>
        </p:nvSpPr>
        <p:spPr>
          <a:xfrm>
            <a:off x="5108593" y="575547"/>
            <a:ext cx="518302" cy="92333"/>
          </a:xfrm>
          <a:prstGeom prst="rect">
            <a:avLst/>
          </a:prstGeom>
          <a:noFill/>
        </p:spPr>
        <p:txBody>
          <a:bodyPr wrap="square" lIns="0" tIns="0" rIns="0" bIns="0" rtlCol="0">
            <a:spAutoFit/>
          </a:bodyPr>
          <a:lstStyle/>
          <a:p>
            <a:pPr algn="ctr">
              <a:spcAft>
                <a:spcPts val="900"/>
              </a:spcAft>
            </a:pPr>
            <a:r>
              <a:rPr lang="en-US" sz="600" i="1" dirty="0" err="1">
                <a:solidFill>
                  <a:srgbClr val="666666"/>
                </a:solidFill>
                <a:latin typeface="Arial"/>
              </a:rPr>
              <a:t>Diagn</a:t>
            </a:r>
            <a:r>
              <a:rPr lang="en-US" sz="600" i="1" dirty="0">
                <a:solidFill>
                  <a:srgbClr val="666666"/>
                </a:solidFill>
                <a:latin typeface="Arial"/>
              </a:rPr>
              <a:t>: TBD</a:t>
            </a:r>
          </a:p>
        </p:txBody>
      </p:sp>
      <p:sp>
        <p:nvSpPr>
          <p:cNvPr id="272" name="TextBox 271"/>
          <p:cNvSpPr txBox="1"/>
          <p:nvPr/>
        </p:nvSpPr>
        <p:spPr>
          <a:xfrm>
            <a:off x="4669550" y="579413"/>
            <a:ext cx="518302" cy="92333"/>
          </a:xfrm>
          <a:prstGeom prst="rect">
            <a:avLst/>
          </a:prstGeom>
          <a:noFill/>
        </p:spPr>
        <p:txBody>
          <a:bodyPr wrap="square" lIns="0" tIns="0" rIns="0" bIns="0" rtlCol="0">
            <a:spAutoFit/>
          </a:bodyPr>
          <a:lstStyle/>
          <a:p>
            <a:pPr algn="ctr">
              <a:spcAft>
                <a:spcPts val="900"/>
              </a:spcAft>
            </a:pPr>
            <a:r>
              <a:rPr lang="en-US" sz="600" i="1" dirty="0" err="1">
                <a:solidFill>
                  <a:srgbClr val="666666"/>
                </a:solidFill>
                <a:latin typeface="Arial"/>
              </a:rPr>
              <a:t>Diagn</a:t>
            </a:r>
            <a:r>
              <a:rPr lang="en-US" sz="600" i="1" dirty="0">
                <a:solidFill>
                  <a:srgbClr val="666666"/>
                </a:solidFill>
                <a:latin typeface="Arial"/>
              </a:rPr>
              <a:t>: TBD</a:t>
            </a:r>
          </a:p>
        </p:txBody>
      </p:sp>
      <p:sp>
        <p:nvSpPr>
          <p:cNvPr id="273" name="TextBox 272"/>
          <p:cNvSpPr txBox="1"/>
          <p:nvPr/>
        </p:nvSpPr>
        <p:spPr>
          <a:xfrm>
            <a:off x="8300656" y="2452753"/>
            <a:ext cx="518302" cy="92333"/>
          </a:xfrm>
          <a:prstGeom prst="rect">
            <a:avLst/>
          </a:prstGeom>
          <a:noFill/>
        </p:spPr>
        <p:txBody>
          <a:bodyPr wrap="square" lIns="0" tIns="0" rIns="0" bIns="0" rtlCol="0">
            <a:spAutoFit/>
          </a:bodyPr>
          <a:lstStyle/>
          <a:p>
            <a:pPr algn="ctr">
              <a:spcAft>
                <a:spcPts val="900"/>
              </a:spcAft>
            </a:pPr>
            <a:r>
              <a:rPr lang="en-US" sz="600" i="1" dirty="0" err="1">
                <a:solidFill>
                  <a:srgbClr val="666666"/>
                </a:solidFill>
                <a:latin typeface="Arial"/>
              </a:rPr>
              <a:t>Diagn</a:t>
            </a:r>
            <a:r>
              <a:rPr lang="en-US" sz="600" i="1" dirty="0">
                <a:solidFill>
                  <a:srgbClr val="666666"/>
                </a:solidFill>
                <a:latin typeface="Arial"/>
              </a:rPr>
              <a:t>: TBD</a:t>
            </a:r>
          </a:p>
        </p:txBody>
      </p:sp>
      <p:sp>
        <p:nvSpPr>
          <p:cNvPr id="210" name="Rectangle 209"/>
          <p:cNvSpPr/>
          <p:nvPr/>
        </p:nvSpPr>
        <p:spPr>
          <a:xfrm>
            <a:off x="5715402" y="3593806"/>
            <a:ext cx="482102" cy="300165"/>
          </a:xfrm>
          <a:prstGeom prst="rect">
            <a:avLst/>
          </a:prstGeom>
          <a:ln w="19050"/>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FFFFFF"/>
                </a:solidFill>
              </a:rPr>
              <a:t>Adjust filter to motor &amp; </a:t>
            </a:r>
            <a:r>
              <a:rPr lang="en-US" sz="600" dirty="0" err="1">
                <a:solidFill>
                  <a:srgbClr val="FFFFFF"/>
                </a:solidFill>
              </a:rPr>
              <a:t>cal</a:t>
            </a:r>
            <a:endParaRPr lang="en-US" sz="600" dirty="0">
              <a:solidFill>
                <a:srgbClr val="FFFFFF"/>
              </a:solidFill>
            </a:endParaRPr>
          </a:p>
        </p:txBody>
      </p:sp>
      <p:sp>
        <p:nvSpPr>
          <p:cNvPr id="136" name="Rectangle 135"/>
          <p:cNvSpPr/>
          <p:nvPr/>
        </p:nvSpPr>
        <p:spPr>
          <a:xfrm>
            <a:off x="5790349" y="2150561"/>
            <a:ext cx="482102" cy="300165"/>
          </a:xfrm>
          <a:prstGeom prst="rect">
            <a:avLst/>
          </a:prstGeom>
          <a:ln w="19050"/>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FFFFFF"/>
                </a:solidFill>
              </a:rPr>
              <a:t>Optical </a:t>
            </a:r>
            <a:r>
              <a:rPr lang="en-US" sz="600" dirty="0" err="1">
                <a:solidFill>
                  <a:srgbClr val="FFFFFF"/>
                </a:solidFill>
              </a:rPr>
              <a:t>Assy</a:t>
            </a:r>
            <a:endParaRPr lang="en-US" sz="600" dirty="0">
              <a:solidFill>
                <a:srgbClr val="FFFFFF"/>
              </a:solidFill>
            </a:endParaRPr>
          </a:p>
          <a:p>
            <a:pPr algn="ctr"/>
            <a:r>
              <a:rPr lang="en-US" sz="600" dirty="0">
                <a:solidFill>
                  <a:srgbClr val="FFFFFF"/>
                </a:solidFill>
              </a:rPr>
              <a:t>Adjust &amp; Cal</a:t>
            </a:r>
          </a:p>
        </p:txBody>
      </p:sp>
      <p:sp>
        <p:nvSpPr>
          <p:cNvPr id="137" name="Rectangle 136"/>
          <p:cNvSpPr/>
          <p:nvPr/>
        </p:nvSpPr>
        <p:spPr>
          <a:xfrm>
            <a:off x="5225381" y="2150561"/>
            <a:ext cx="482102" cy="300165"/>
          </a:xfrm>
          <a:prstGeom prst="rect">
            <a:avLst/>
          </a:prstGeom>
          <a:ln w="19050"/>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FFFFFF"/>
                </a:solidFill>
              </a:rPr>
              <a:t>Optical </a:t>
            </a:r>
            <a:r>
              <a:rPr lang="en-US" sz="600" dirty="0" err="1">
                <a:solidFill>
                  <a:srgbClr val="FFFFFF"/>
                </a:solidFill>
              </a:rPr>
              <a:t>Assy</a:t>
            </a:r>
            <a:endParaRPr lang="en-US" sz="600" dirty="0">
              <a:solidFill>
                <a:srgbClr val="FFFFFF"/>
              </a:solidFill>
            </a:endParaRPr>
          </a:p>
          <a:p>
            <a:pPr algn="ctr"/>
            <a:r>
              <a:rPr lang="en-US" sz="600" dirty="0">
                <a:solidFill>
                  <a:srgbClr val="FFFFFF"/>
                </a:solidFill>
              </a:rPr>
              <a:t>assemble</a:t>
            </a:r>
          </a:p>
        </p:txBody>
      </p:sp>
      <p:sp>
        <p:nvSpPr>
          <p:cNvPr id="17" name="Rectangle 16"/>
          <p:cNvSpPr/>
          <p:nvPr/>
        </p:nvSpPr>
        <p:spPr>
          <a:xfrm>
            <a:off x="6334080" y="2152149"/>
            <a:ext cx="482102" cy="300165"/>
          </a:xfrm>
          <a:prstGeom prst="rect">
            <a:avLst/>
          </a:prstGeom>
          <a:ln w="19050"/>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FFFFFF"/>
                </a:solidFill>
              </a:rPr>
              <a:t>Optical frame</a:t>
            </a:r>
          </a:p>
          <a:p>
            <a:pPr algn="ctr"/>
            <a:r>
              <a:rPr lang="en-US" sz="600" dirty="0">
                <a:solidFill>
                  <a:srgbClr val="FFFFFF"/>
                </a:solidFill>
              </a:rPr>
              <a:t>qualified</a:t>
            </a:r>
          </a:p>
        </p:txBody>
      </p:sp>
      <p:sp>
        <p:nvSpPr>
          <p:cNvPr id="247" name="Rectangle 246"/>
          <p:cNvSpPr/>
          <p:nvPr/>
        </p:nvSpPr>
        <p:spPr>
          <a:xfrm>
            <a:off x="240839" y="4515447"/>
            <a:ext cx="414177" cy="237332"/>
          </a:xfrm>
          <a:prstGeom prst="rect">
            <a:avLst/>
          </a:prstGeom>
          <a:solidFill>
            <a:schemeClr val="bg2">
              <a:lumMod val="40000"/>
              <a:lumOff val="60000"/>
            </a:schemeClr>
          </a:solidFill>
          <a:ln w="19050"/>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err="1">
                <a:solidFill>
                  <a:srgbClr val="666666"/>
                </a:solidFill>
              </a:rPr>
              <a:t>xxxx</a:t>
            </a:r>
            <a:endParaRPr lang="en-US" sz="600" dirty="0">
              <a:solidFill>
                <a:srgbClr val="666666"/>
              </a:solidFill>
            </a:endParaRPr>
          </a:p>
          <a:p>
            <a:pPr algn="ctr"/>
            <a:r>
              <a:rPr lang="en-US" sz="600" dirty="0">
                <a:solidFill>
                  <a:srgbClr val="666666"/>
                </a:solidFill>
              </a:rPr>
              <a:t>phantom</a:t>
            </a:r>
          </a:p>
        </p:txBody>
      </p:sp>
      <p:sp>
        <p:nvSpPr>
          <p:cNvPr id="15" name="Rectangle 14"/>
          <p:cNvSpPr/>
          <p:nvPr/>
        </p:nvSpPr>
        <p:spPr>
          <a:xfrm>
            <a:off x="694790" y="4521144"/>
            <a:ext cx="372815" cy="23163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Highest level buy</a:t>
            </a:r>
          </a:p>
        </p:txBody>
      </p:sp>
      <p:sp>
        <p:nvSpPr>
          <p:cNvPr id="178" name="Rectangle 177"/>
          <p:cNvSpPr/>
          <p:nvPr/>
        </p:nvSpPr>
        <p:spPr>
          <a:xfrm>
            <a:off x="1111342" y="4521144"/>
            <a:ext cx="375131" cy="226695"/>
          </a:xfrm>
          <a:prstGeom prst="rect">
            <a:avLst/>
          </a:prstGeom>
          <a:ln w="19050">
            <a:solidFill>
              <a:srgbClr val="FF0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Complex Part</a:t>
            </a:r>
          </a:p>
        </p:txBody>
      </p:sp>
      <p:sp>
        <p:nvSpPr>
          <p:cNvPr id="7" name="Rectangle 6"/>
          <p:cNvSpPr/>
          <p:nvPr/>
        </p:nvSpPr>
        <p:spPr>
          <a:xfrm>
            <a:off x="240839" y="4773661"/>
            <a:ext cx="414177" cy="256777"/>
          </a:xfrm>
          <a:prstGeom prst="rect">
            <a:avLst/>
          </a:prstGeom>
          <a:ln w="19050"/>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err="1">
                <a:solidFill>
                  <a:srgbClr val="FFFFFF"/>
                </a:solidFill>
              </a:rPr>
              <a:t>xxxx</a:t>
            </a:r>
            <a:endParaRPr lang="en-US" sz="600" dirty="0">
              <a:solidFill>
                <a:srgbClr val="FFFFFF"/>
              </a:solidFill>
            </a:endParaRPr>
          </a:p>
          <a:p>
            <a:pPr algn="ctr"/>
            <a:r>
              <a:rPr lang="en-US" sz="600" dirty="0">
                <a:solidFill>
                  <a:srgbClr val="FFFFFF"/>
                </a:solidFill>
              </a:rPr>
              <a:t>qualified</a:t>
            </a:r>
          </a:p>
        </p:txBody>
      </p:sp>
      <p:sp>
        <p:nvSpPr>
          <p:cNvPr id="13" name="Rectangle 12"/>
          <p:cNvSpPr/>
          <p:nvPr/>
        </p:nvSpPr>
        <p:spPr>
          <a:xfrm>
            <a:off x="680561" y="4773662"/>
            <a:ext cx="401274" cy="256778"/>
          </a:xfrm>
          <a:prstGeom prst="rect">
            <a:avLst/>
          </a:prstGeom>
          <a:ln w="19050"/>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FFFFFF"/>
                </a:solidFill>
              </a:rPr>
              <a:t>Cal / adjust</a:t>
            </a:r>
          </a:p>
        </p:txBody>
      </p:sp>
      <p:sp>
        <p:nvSpPr>
          <p:cNvPr id="109" name="Rectangle 108"/>
          <p:cNvSpPr/>
          <p:nvPr/>
        </p:nvSpPr>
        <p:spPr>
          <a:xfrm>
            <a:off x="1111343" y="4781789"/>
            <a:ext cx="375130" cy="248650"/>
          </a:xfrm>
          <a:prstGeom prst="rect">
            <a:avLst/>
          </a:prstGeom>
          <a:ln w="19050"/>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FFFFFF"/>
                </a:solidFill>
              </a:rPr>
              <a:t>assemble</a:t>
            </a:r>
          </a:p>
        </p:txBody>
      </p:sp>
      <p:sp>
        <p:nvSpPr>
          <p:cNvPr id="274" name="Rectangle 273"/>
          <p:cNvSpPr/>
          <p:nvPr/>
        </p:nvSpPr>
        <p:spPr>
          <a:xfrm>
            <a:off x="5122550" y="4195783"/>
            <a:ext cx="482102" cy="300165"/>
          </a:xfrm>
          <a:prstGeom prst="rect">
            <a:avLst/>
          </a:prstGeom>
          <a:ln w="19050"/>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FFFFFF"/>
                </a:solidFill>
              </a:rPr>
              <a:t>ND-</a:t>
            </a:r>
            <a:r>
              <a:rPr lang="en-US" sz="600" dirty="0" err="1">
                <a:solidFill>
                  <a:srgbClr val="FFFFFF"/>
                </a:solidFill>
              </a:rPr>
              <a:t>fltr</a:t>
            </a:r>
            <a:r>
              <a:rPr lang="en-US" sz="600" dirty="0">
                <a:solidFill>
                  <a:srgbClr val="FFFFFF"/>
                </a:solidFill>
              </a:rPr>
              <a:t> </a:t>
            </a:r>
            <a:r>
              <a:rPr lang="en-US" sz="600" dirty="0" err="1">
                <a:solidFill>
                  <a:srgbClr val="FFFFFF"/>
                </a:solidFill>
              </a:rPr>
              <a:t>assy</a:t>
            </a:r>
            <a:endParaRPr lang="en-US" sz="600" dirty="0">
              <a:solidFill>
                <a:srgbClr val="FFFFFF"/>
              </a:solidFill>
            </a:endParaRPr>
          </a:p>
          <a:p>
            <a:pPr algn="ctr"/>
            <a:r>
              <a:rPr lang="en-US" sz="600" dirty="0">
                <a:solidFill>
                  <a:srgbClr val="FFFFFF"/>
                </a:solidFill>
              </a:rPr>
              <a:t>qualified</a:t>
            </a:r>
          </a:p>
        </p:txBody>
      </p:sp>
      <p:sp>
        <p:nvSpPr>
          <p:cNvPr id="275" name="Rectangle 274"/>
          <p:cNvSpPr/>
          <p:nvPr/>
        </p:nvSpPr>
        <p:spPr>
          <a:xfrm>
            <a:off x="5209588" y="4660008"/>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ND motor</a:t>
            </a:r>
          </a:p>
          <a:p>
            <a:pPr algn="ctr"/>
            <a:r>
              <a:rPr lang="en-US" sz="600" dirty="0" err="1">
                <a:solidFill>
                  <a:srgbClr val="666666"/>
                </a:solidFill>
              </a:rPr>
              <a:t>assy</a:t>
            </a:r>
            <a:endParaRPr lang="en-US" sz="600" dirty="0">
              <a:solidFill>
                <a:srgbClr val="666666"/>
              </a:solidFill>
            </a:endParaRPr>
          </a:p>
        </p:txBody>
      </p:sp>
      <p:cxnSp>
        <p:nvCxnSpPr>
          <p:cNvPr id="276" name="Elbow Connector 275"/>
          <p:cNvCxnSpPr>
            <a:stCxn id="274" idx="3"/>
            <a:endCxn id="284" idx="1"/>
          </p:cNvCxnSpPr>
          <p:nvPr/>
        </p:nvCxnSpPr>
        <p:spPr>
          <a:xfrm>
            <a:off x="5604652" y="4345866"/>
            <a:ext cx="110750" cy="182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77" name="Elbow Connector 276"/>
          <p:cNvCxnSpPr>
            <a:stCxn id="275" idx="3"/>
            <a:endCxn id="284" idx="1"/>
          </p:cNvCxnSpPr>
          <p:nvPr/>
        </p:nvCxnSpPr>
        <p:spPr>
          <a:xfrm flipV="1">
            <a:off x="5604652" y="4347695"/>
            <a:ext cx="110750" cy="44147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79" name="Elbow Connector 278"/>
          <p:cNvCxnSpPr>
            <a:stCxn id="274" idx="1"/>
            <a:endCxn id="280" idx="3"/>
          </p:cNvCxnSpPr>
          <p:nvPr/>
        </p:nvCxnSpPr>
        <p:spPr>
          <a:xfrm rot="10800000" flipV="1">
            <a:off x="4876262" y="4345865"/>
            <a:ext cx="246289" cy="2740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80" name="TextBox 279"/>
          <p:cNvSpPr txBox="1"/>
          <p:nvPr/>
        </p:nvSpPr>
        <p:spPr>
          <a:xfrm>
            <a:off x="4748021" y="4296325"/>
            <a:ext cx="128240" cy="153888"/>
          </a:xfrm>
          <a:prstGeom prst="rect">
            <a:avLst/>
          </a:prstGeom>
          <a:noFill/>
        </p:spPr>
        <p:txBody>
          <a:bodyPr wrap="none" lIns="0" tIns="0" rIns="0" bIns="0" rtlCol="0">
            <a:spAutoFit/>
          </a:bodyPr>
          <a:lstStyle/>
          <a:p>
            <a:pPr>
              <a:spcAft>
                <a:spcPts val="900"/>
              </a:spcAft>
            </a:pPr>
            <a:r>
              <a:rPr lang="en-US" sz="1000" dirty="0">
                <a:solidFill>
                  <a:srgbClr val="666666"/>
                </a:solidFill>
                <a:latin typeface="Arial"/>
              </a:rPr>
              <a:t>…</a:t>
            </a:r>
          </a:p>
        </p:txBody>
      </p:sp>
      <p:sp>
        <p:nvSpPr>
          <p:cNvPr id="284" name="Rectangle 283"/>
          <p:cNvSpPr/>
          <p:nvPr/>
        </p:nvSpPr>
        <p:spPr>
          <a:xfrm>
            <a:off x="5715402" y="4197612"/>
            <a:ext cx="482102" cy="300165"/>
          </a:xfrm>
          <a:prstGeom prst="rect">
            <a:avLst/>
          </a:prstGeom>
          <a:ln w="19050"/>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FFFFFF"/>
                </a:solidFill>
              </a:rPr>
              <a:t>Adjust filter to motor &amp; </a:t>
            </a:r>
            <a:r>
              <a:rPr lang="en-US" sz="600" dirty="0" err="1">
                <a:solidFill>
                  <a:srgbClr val="FFFFFF"/>
                </a:solidFill>
              </a:rPr>
              <a:t>cal</a:t>
            </a:r>
            <a:endParaRPr lang="en-US" sz="600" dirty="0">
              <a:solidFill>
                <a:srgbClr val="FFFFFF"/>
              </a:solidFill>
            </a:endParaRPr>
          </a:p>
        </p:txBody>
      </p:sp>
      <p:cxnSp>
        <p:nvCxnSpPr>
          <p:cNvPr id="285" name="Elbow Connector 284"/>
          <p:cNvCxnSpPr>
            <a:stCxn id="284" idx="3"/>
            <a:endCxn id="189" idx="1"/>
          </p:cNvCxnSpPr>
          <p:nvPr/>
        </p:nvCxnSpPr>
        <p:spPr>
          <a:xfrm flipV="1">
            <a:off x="6197504" y="4341553"/>
            <a:ext cx="146059" cy="614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94" name="Rectangle 293"/>
          <p:cNvSpPr/>
          <p:nvPr/>
        </p:nvSpPr>
        <p:spPr>
          <a:xfrm>
            <a:off x="3420152" y="4272691"/>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XWP motor</a:t>
            </a:r>
          </a:p>
          <a:p>
            <a:pPr algn="ctr"/>
            <a:r>
              <a:rPr lang="en-US" sz="600" dirty="0" err="1">
                <a:solidFill>
                  <a:srgbClr val="666666"/>
                </a:solidFill>
              </a:rPr>
              <a:t>assy</a:t>
            </a:r>
            <a:endParaRPr lang="en-US" sz="600" dirty="0">
              <a:solidFill>
                <a:srgbClr val="666666"/>
              </a:solidFill>
            </a:endParaRPr>
          </a:p>
        </p:txBody>
      </p:sp>
      <p:cxnSp>
        <p:nvCxnSpPr>
          <p:cNvPr id="332" name="Elbow Connector 331"/>
          <p:cNvCxnSpPr>
            <a:stCxn id="79" idx="3"/>
            <a:endCxn id="10283" idx="2"/>
          </p:cNvCxnSpPr>
          <p:nvPr/>
        </p:nvCxnSpPr>
        <p:spPr>
          <a:xfrm>
            <a:off x="3853026" y="3743474"/>
            <a:ext cx="563722" cy="161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41" name="Elbow Connector 340"/>
          <p:cNvCxnSpPr>
            <a:stCxn id="366" idx="3"/>
            <a:endCxn id="420" idx="2"/>
          </p:cNvCxnSpPr>
          <p:nvPr/>
        </p:nvCxnSpPr>
        <p:spPr>
          <a:xfrm>
            <a:off x="1566404" y="2369162"/>
            <a:ext cx="309649" cy="77389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42" name="Elbow Connector 341"/>
          <p:cNvCxnSpPr>
            <a:stCxn id="367" idx="3"/>
            <a:endCxn id="420" idx="2"/>
          </p:cNvCxnSpPr>
          <p:nvPr/>
        </p:nvCxnSpPr>
        <p:spPr>
          <a:xfrm>
            <a:off x="1566404" y="2748856"/>
            <a:ext cx="309649" cy="3941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3" name="Elbow Connector 342"/>
          <p:cNvCxnSpPr>
            <a:stCxn id="354" idx="3"/>
            <a:endCxn id="420" idx="2"/>
          </p:cNvCxnSpPr>
          <p:nvPr/>
        </p:nvCxnSpPr>
        <p:spPr>
          <a:xfrm flipV="1">
            <a:off x="1566404" y="3143053"/>
            <a:ext cx="309649" cy="200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4" name="Elbow Connector 343"/>
          <p:cNvCxnSpPr>
            <a:stCxn id="369" idx="3"/>
            <a:endCxn id="420" idx="2"/>
          </p:cNvCxnSpPr>
          <p:nvPr/>
        </p:nvCxnSpPr>
        <p:spPr>
          <a:xfrm>
            <a:off x="1566404" y="1629048"/>
            <a:ext cx="309649" cy="151400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45" name="Elbow Connector 344"/>
          <p:cNvCxnSpPr>
            <a:stCxn id="368" idx="3"/>
            <a:endCxn id="420" idx="2"/>
          </p:cNvCxnSpPr>
          <p:nvPr/>
        </p:nvCxnSpPr>
        <p:spPr>
          <a:xfrm>
            <a:off x="1566404" y="1997025"/>
            <a:ext cx="309649" cy="114602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46" name="Elbow Connector 345"/>
          <p:cNvCxnSpPr>
            <a:stCxn id="370" idx="3"/>
            <a:endCxn id="420" idx="2"/>
          </p:cNvCxnSpPr>
          <p:nvPr/>
        </p:nvCxnSpPr>
        <p:spPr>
          <a:xfrm>
            <a:off x="1566404" y="1264024"/>
            <a:ext cx="309649" cy="187902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47" name="TextBox 346"/>
          <p:cNvSpPr txBox="1"/>
          <p:nvPr/>
        </p:nvSpPr>
        <p:spPr>
          <a:xfrm>
            <a:off x="1151525" y="1393350"/>
            <a:ext cx="445359"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4022.656.13051</a:t>
            </a:r>
            <a:endParaRPr lang="en-US" sz="500" dirty="0">
              <a:solidFill>
                <a:srgbClr val="1C7DDB"/>
              </a:solidFill>
              <a:latin typeface="Arial"/>
            </a:endParaRPr>
          </a:p>
        </p:txBody>
      </p:sp>
      <p:sp>
        <p:nvSpPr>
          <p:cNvPr id="348" name="TextBox 347"/>
          <p:cNvSpPr txBox="1"/>
          <p:nvPr/>
        </p:nvSpPr>
        <p:spPr>
          <a:xfrm>
            <a:off x="1151525" y="1758205"/>
            <a:ext cx="445359"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4022.656.13081</a:t>
            </a:r>
            <a:endParaRPr lang="en-US" sz="500" dirty="0">
              <a:solidFill>
                <a:srgbClr val="1C7DDB"/>
              </a:solidFill>
              <a:latin typeface="Arial"/>
            </a:endParaRPr>
          </a:p>
        </p:txBody>
      </p:sp>
      <p:sp>
        <p:nvSpPr>
          <p:cNvPr id="349" name="TextBox 348"/>
          <p:cNvSpPr txBox="1"/>
          <p:nvPr/>
        </p:nvSpPr>
        <p:spPr>
          <a:xfrm>
            <a:off x="1151525" y="2123081"/>
            <a:ext cx="445359"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4022.656.13091</a:t>
            </a:r>
            <a:endParaRPr lang="en-US" sz="500" dirty="0">
              <a:solidFill>
                <a:srgbClr val="1C7DDB"/>
              </a:solidFill>
              <a:latin typeface="Arial"/>
            </a:endParaRPr>
          </a:p>
        </p:txBody>
      </p:sp>
      <p:sp>
        <p:nvSpPr>
          <p:cNvPr id="351" name="TextBox 350"/>
          <p:cNvSpPr txBox="1"/>
          <p:nvPr/>
        </p:nvSpPr>
        <p:spPr>
          <a:xfrm>
            <a:off x="1151525" y="2498319"/>
            <a:ext cx="445359"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4022.656.13221</a:t>
            </a:r>
            <a:endParaRPr lang="en-US" sz="500" dirty="0">
              <a:solidFill>
                <a:srgbClr val="1C7DDB"/>
              </a:solidFill>
              <a:latin typeface="Arial"/>
            </a:endParaRPr>
          </a:p>
        </p:txBody>
      </p:sp>
      <p:sp>
        <p:nvSpPr>
          <p:cNvPr id="352" name="TextBox 351"/>
          <p:cNvSpPr txBox="1"/>
          <p:nvPr/>
        </p:nvSpPr>
        <p:spPr>
          <a:xfrm>
            <a:off x="1151525" y="2878013"/>
            <a:ext cx="445359"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4022.656.13121</a:t>
            </a:r>
            <a:endParaRPr lang="en-US" sz="500" dirty="0">
              <a:solidFill>
                <a:srgbClr val="1C7DDB"/>
              </a:solidFill>
              <a:latin typeface="Arial"/>
            </a:endParaRPr>
          </a:p>
        </p:txBody>
      </p:sp>
      <p:sp>
        <p:nvSpPr>
          <p:cNvPr id="353" name="TextBox 352"/>
          <p:cNvSpPr txBox="1"/>
          <p:nvPr/>
        </p:nvSpPr>
        <p:spPr>
          <a:xfrm>
            <a:off x="1151525" y="3274214"/>
            <a:ext cx="445359"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4022.656.13141</a:t>
            </a:r>
            <a:endParaRPr lang="en-US" sz="500" dirty="0">
              <a:solidFill>
                <a:srgbClr val="1C7DDB"/>
              </a:solidFill>
              <a:latin typeface="Arial"/>
            </a:endParaRPr>
          </a:p>
        </p:txBody>
      </p:sp>
      <p:sp>
        <p:nvSpPr>
          <p:cNvPr id="354" name="Rectangle 353"/>
          <p:cNvSpPr/>
          <p:nvPr/>
        </p:nvSpPr>
        <p:spPr>
          <a:xfrm>
            <a:off x="1171340" y="3015899"/>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Shaft.</a:t>
            </a:r>
          </a:p>
        </p:txBody>
      </p:sp>
      <p:sp>
        <p:nvSpPr>
          <p:cNvPr id="355" name="TextBox 354"/>
          <p:cNvSpPr txBox="1"/>
          <p:nvPr/>
        </p:nvSpPr>
        <p:spPr>
          <a:xfrm rot="16200000">
            <a:off x="1029861" y="1244477"/>
            <a:ext cx="161904" cy="123111"/>
          </a:xfrm>
          <a:prstGeom prst="rect">
            <a:avLst/>
          </a:prstGeom>
          <a:solidFill>
            <a:schemeClr val="accent4">
              <a:lumMod val="60000"/>
              <a:lumOff val="4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3</a:t>
            </a:r>
            <a:endParaRPr lang="en-US" sz="800" dirty="0">
              <a:solidFill>
                <a:srgbClr val="1C7DDB"/>
              </a:solidFill>
              <a:latin typeface="Arial"/>
            </a:endParaRPr>
          </a:p>
        </p:txBody>
      </p:sp>
      <p:sp>
        <p:nvSpPr>
          <p:cNvPr id="357" name="TextBox 356"/>
          <p:cNvSpPr txBox="1"/>
          <p:nvPr/>
        </p:nvSpPr>
        <p:spPr>
          <a:xfrm rot="16200000">
            <a:off x="1027052" y="1634712"/>
            <a:ext cx="161904" cy="123111"/>
          </a:xfrm>
          <a:prstGeom prst="rect">
            <a:avLst/>
          </a:prstGeom>
          <a:solidFill>
            <a:schemeClr val="accent4">
              <a:lumMod val="60000"/>
              <a:lumOff val="4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3</a:t>
            </a:r>
            <a:endParaRPr lang="en-US" sz="800" dirty="0">
              <a:solidFill>
                <a:srgbClr val="1C7DDB"/>
              </a:solidFill>
              <a:latin typeface="Arial"/>
            </a:endParaRPr>
          </a:p>
        </p:txBody>
      </p:sp>
      <p:sp>
        <p:nvSpPr>
          <p:cNvPr id="358" name="TextBox 357"/>
          <p:cNvSpPr txBox="1"/>
          <p:nvPr/>
        </p:nvSpPr>
        <p:spPr>
          <a:xfrm rot="16200000">
            <a:off x="1027053" y="1989602"/>
            <a:ext cx="161904" cy="123111"/>
          </a:xfrm>
          <a:prstGeom prst="rect">
            <a:avLst/>
          </a:prstGeom>
          <a:solidFill>
            <a:schemeClr val="accent4">
              <a:lumMod val="60000"/>
              <a:lumOff val="4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3</a:t>
            </a:r>
            <a:endParaRPr lang="en-US" sz="800" dirty="0">
              <a:solidFill>
                <a:srgbClr val="1C7DDB"/>
              </a:solidFill>
              <a:latin typeface="Arial"/>
            </a:endParaRPr>
          </a:p>
        </p:txBody>
      </p:sp>
      <p:sp>
        <p:nvSpPr>
          <p:cNvPr id="361" name="TextBox 360"/>
          <p:cNvSpPr txBox="1"/>
          <p:nvPr/>
        </p:nvSpPr>
        <p:spPr>
          <a:xfrm rot="16200000">
            <a:off x="1027054" y="2362713"/>
            <a:ext cx="161904" cy="123111"/>
          </a:xfrm>
          <a:prstGeom prst="rect">
            <a:avLst/>
          </a:prstGeom>
          <a:solidFill>
            <a:schemeClr val="accent4">
              <a:lumMod val="60000"/>
              <a:lumOff val="4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3</a:t>
            </a:r>
            <a:endParaRPr lang="en-US" sz="800" dirty="0">
              <a:solidFill>
                <a:srgbClr val="1C7DDB"/>
              </a:solidFill>
              <a:latin typeface="Arial"/>
            </a:endParaRPr>
          </a:p>
        </p:txBody>
      </p:sp>
      <p:sp>
        <p:nvSpPr>
          <p:cNvPr id="362" name="TextBox 361"/>
          <p:cNvSpPr txBox="1"/>
          <p:nvPr/>
        </p:nvSpPr>
        <p:spPr>
          <a:xfrm rot="16200000">
            <a:off x="1027055" y="2741212"/>
            <a:ext cx="161904" cy="123111"/>
          </a:xfrm>
          <a:prstGeom prst="rect">
            <a:avLst/>
          </a:prstGeom>
          <a:solidFill>
            <a:schemeClr val="accent4">
              <a:lumMod val="60000"/>
              <a:lumOff val="4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3</a:t>
            </a:r>
            <a:endParaRPr lang="en-US" sz="800" dirty="0">
              <a:solidFill>
                <a:srgbClr val="1C7DDB"/>
              </a:solidFill>
              <a:latin typeface="Arial"/>
            </a:endParaRPr>
          </a:p>
        </p:txBody>
      </p:sp>
      <p:sp>
        <p:nvSpPr>
          <p:cNvPr id="363" name="TextBox 362"/>
          <p:cNvSpPr txBox="1"/>
          <p:nvPr/>
        </p:nvSpPr>
        <p:spPr>
          <a:xfrm rot="16200000">
            <a:off x="1020613" y="3125981"/>
            <a:ext cx="161904" cy="123111"/>
          </a:xfrm>
          <a:prstGeom prst="rect">
            <a:avLst/>
          </a:prstGeom>
          <a:solidFill>
            <a:schemeClr val="accent4">
              <a:lumMod val="20000"/>
              <a:lumOff val="8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2</a:t>
            </a:r>
            <a:endParaRPr lang="en-US" sz="800" dirty="0">
              <a:solidFill>
                <a:srgbClr val="1C7DDB"/>
              </a:solidFill>
              <a:latin typeface="Arial"/>
            </a:endParaRPr>
          </a:p>
        </p:txBody>
      </p:sp>
      <p:sp>
        <p:nvSpPr>
          <p:cNvPr id="366" name="Rectangle 365"/>
          <p:cNvSpPr/>
          <p:nvPr/>
        </p:nvSpPr>
        <p:spPr>
          <a:xfrm>
            <a:off x="1171340" y="2240004"/>
            <a:ext cx="395064" cy="258315"/>
          </a:xfrm>
          <a:prstGeom prst="rect">
            <a:avLst/>
          </a:prstGeom>
          <a:ln w="19050">
            <a:solidFill>
              <a:srgbClr val="FF0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Filter</a:t>
            </a:r>
          </a:p>
          <a:p>
            <a:pPr algn="ctr"/>
            <a:r>
              <a:rPr lang="en-US" sz="600" dirty="0">
                <a:solidFill>
                  <a:srgbClr val="666666"/>
                </a:solidFill>
              </a:rPr>
              <a:t>3 of 4</a:t>
            </a:r>
          </a:p>
        </p:txBody>
      </p:sp>
      <p:sp>
        <p:nvSpPr>
          <p:cNvPr id="367" name="Rectangle 366"/>
          <p:cNvSpPr/>
          <p:nvPr/>
        </p:nvSpPr>
        <p:spPr>
          <a:xfrm>
            <a:off x="1171340" y="2619698"/>
            <a:ext cx="395064" cy="258315"/>
          </a:xfrm>
          <a:prstGeom prst="rect">
            <a:avLst/>
          </a:prstGeom>
          <a:ln w="19050">
            <a:solidFill>
              <a:srgbClr val="FF0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Filter</a:t>
            </a:r>
          </a:p>
          <a:p>
            <a:pPr algn="ctr"/>
            <a:r>
              <a:rPr lang="en-US" sz="600" dirty="0">
                <a:solidFill>
                  <a:srgbClr val="666666"/>
                </a:solidFill>
              </a:rPr>
              <a:t>4 of 4</a:t>
            </a:r>
          </a:p>
        </p:txBody>
      </p:sp>
      <p:sp>
        <p:nvSpPr>
          <p:cNvPr id="368" name="Rectangle 367"/>
          <p:cNvSpPr/>
          <p:nvPr/>
        </p:nvSpPr>
        <p:spPr>
          <a:xfrm>
            <a:off x="1171340" y="1867867"/>
            <a:ext cx="395064" cy="258315"/>
          </a:xfrm>
          <a:prstGeom prst="rect">
            <a:avLst/>
          </a:prstGeom>
          <a:ln w="19050">
            <a:solidFill>
              <a:srgbClr val="FF0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Filter</a:t>
            </a:r>
          </a:p>
          <a:p>
            <a:pPr algn="ctr"/>
            <a:r>
              <a:rPr lang="en-US" sz="600" dirty="0">
                <a:solidFill>
                  <a:srgbClr val="666666"/>
                </a:solidFill>
              </a:rPr>
              <a:t>2 of 4</a:t>
            </a:r>
          </a:p>
        </p:txBody>
      </p:sp>
      <p:sp>
        <p:nvSpPr>
          <p:cNvPr id="369" name="Rectangle 368"/>
          <p:cNvSpPr/>
          <p:nvPr/>
        </p:nvSpPr>
        <p:spPr>
          <a:xfrm>
            <a:off x="1171340" y="1499890"/>
            <a:ext cx="395064" cy="258315"/>
          </a:xfrm>
          <a:prstGeom prst="rect">
            <a:avLst/>
          </a:prstGeom>
          <a:ln w="19050">
            <a:solidFill>
              <a:srgbClr val="FF0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Filter</a:t>
            </a:r>
          </a:p>
          <a:p>
            <a:pPr algn="ctr"/>
            <a:r>
              <a:rPr lang="en-US" sz="600" dirty="0">
                <a:solidFill>
                  <a:srgbClr val="666666"/>
                </a:solidFill>
              </a:rPr>
              <a:t>1 of 4</a:t>
            </a:r>
          </a:p>
        </p:txBody>
      </p:sp>
      <p:sp>
        <p:nvSpPr>
          <p:cNvPr id="370" name="Rectangle 369"/>
          <p:cNvSpPr/>
          <p:nvPr/>
        </p:nvSpPr>
        <p:spPr>
          <a:xfrm>
            <a:off x="1171340" y="1134866"/>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Wheel frame</a:t>
            </a:r>
          </a:p>
        </p:txBody>
      </p:sp>
      <p:sp>
        <p:nvSpPr>
          <p:cNvPr id="371" name="Oval 370"/>
          <p:cNvSpPr/>
          <p:nvPr/>
        </p:nvSpPr>
        <p:spPr>
          <a:xfrm>
            <a:off x="1049257" y="1459706"/>
            <a:ext cx="145002" cy="151221"/>
          </a:xfrm>
          <a:prstGeom prst="ellipse">
            <a:avLst/>
          </a:prstGeom>
          <a:solidFill>
            <a:schemeClr val="accent5">
              <a:lumMod val="60000"/>
              <a:lumOff val="4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FFFFFF"/>
                </a:solidFill>
              </a:rPr>
              <a:t>R</a:t>
            </a:r>
          </a:p>
        </p:txBody>
      </p:sp>
      <p:sp>
        <p:nvSpPr>
          <p:cNvPr id="372" name="Oval 371"/>
          <p:cNvSpPr/>
          <p:nvPr/>
        </p:nvSpPr>
        <p:spPr>
          <a:xfrm>
            <a:off x="1049256" y="1820990"/>
            <a:ext cx="145002" cy="151221"/>
          </a:xfrm>
          <a:prstGeom prst="ellipse">
            <a:avLst/>
          </a:prstGeom>
          <a:solidFill>
            <a:schemeClr val="accent5">
              <a:lumMod val="60000"/>
              <a:lumOff val="4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FFFFFF"/>
                </a:solidFill>
              </a:rPr>
              <a:t>R</a:t>
            </a:r>
          </a:p>
        </p:txBody>
      </p:sp>
      <p:sp>
        <p:nvSpPr>
          <p:cNvPr id="373" name="Oval 372"/>
          <p:cNvSpPr/>
          <p:nvPr/>
        </p:nvSpPr>
        <p:spPr>
          <a:xfrm>
            <a:off x="1049257" y="2189873"/>
            <a:ext cx="145002" cy="151221"/>
          </a:xfrm>
          <a:prstGeom prst="ellipse">
            <a:avLst/>
          </a:prstGeom>
          <a:solidFill>
            <a:schemeClr val="accent5">
              <a:lumMod val="60000"/>
              <a:lumOff val="4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FFFFFF"/>
                </a:solidFill>
              </a:rPr>
              <a:t>R</a:t>
            </a:r>
          </a:p>
        </p:txBody>
      </p:sp>
      <p:sp>
        <p:nvSpPr>
          <p:cNvPr id="374" name="Oval 373"/>
          <p:cNvSpPr/>
          <p:nvPr/>
        </p:nvSpPr>
        <p:spPr>
          <a:xfrm>
            <a:off x="1064027" y="2567200"/>
            <a:ext cx="145002" cy="151221"/>
          </a:xfrm>
          <a:prstGeom prst="ellipse">
            <a:avLst/>
          </a:prstGeom>
          <a:solidFill>
            <a:schemeClr val="accent5">
              <a:lumMod val="60000"/>
              <a:lumOff val="4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FFFFFF"/>
                </a:solidFill>
              </a:rPr>
              <a:t>R</a:t>
            </a:r>
          </a:p>
        </p:txBody>
      </p:sp>
      <p:sp>
        <p:nvSpPr>
          <p:cNvPr id="377" name="Oval 376"/>
          <p:cNvSpPr/>
          <p:nvPr/>
        </p:nvSpPr>
        <p:spPr>
          <a:xfrm>
            <a:off x="1064027" y="3708074"/>
            <a:ext cx="56126" cy="60683"/>
          </a:xfrm>
          <a:prstGeom prst="ellipse">
            <a:avLst/>
          </a:prstGeom>
          <a:solidFill>
            <a:schemeClr val="accent1"/>
          </a:solidFill>
          <a:ln cap="sq">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cxnSp>
        <p:nvCxnSpPr>
          <p:cNvPr id="387" name="Elbow Connector 386"/>
          <p:cNvCxnSpPr>
            <a:stCxn id="377" idx="6"/>
            <a:endCxn id="84" idx="1"/>
          </p:cNvCxnSpPr>
          <p:nvPr/>
        </p:nvCxnSpPr>
        <p:spPr>
          <a:xfrm>
            <a:off x="1120153" y="3738416"/>
            <a:ext cx="1598309" cy="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09" name="Elbow Connector 408"/>
          <p:cNvCxnSpPr>
            <a:stCxn id="160" idx="1"/>
            <a:endCxn id="326" idx="3"/>
          </p:cNvCxnSpPr>
          <p:nvPr/>
        </p:nvCxnSpPr>
        <p:spPr>
          <a:xfrm rot="10800000" flipV="1">
            <a:off x="2637543" y="2022687"/>
            <a:ext cx="89355" cy="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20" name="Oval 419"/>
          <p:cNvSpPr/>
          <p:nvPr/>
        </p:nvSpPr>
        <p:spPr>
          <a:xfrm>
            <a:off x="1876053" y="3112711"/>
            <a:ext cx="56126" cy="60683"/>
          </a:xfrm>
          <a:prstGeom prst="ellipse">
            <a:avLst/>
          </a:prstGeom>
          <a:solidFill>
            <a:schemeClr val="accent1"/>
          </a:solidFill>
          <a:ln cap="sq">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cxnSp>
        <p:nvCxnSpPr>
          <p:cNvPr id="427" name="Elbow Connector 426"/>
          <p:cNvCxnSpPr>
            <a:stCxn id="420" idx="6"/>
            <a:endCxn id="9" idx="1"/>
          </p:cNvCxnSpPr>
          <p:nvPr/>
        </p:nvCxnSpPr>
        <p:spPr>
          <a:xfrm>
            <a:off x="1932179" y="3143053"/>
            <a:ext cx="786283" cy="494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40" name="Elbow Connector 439"/>
          <p:cNvCxnSpPr>
            <a:stCxn id="401" idx="0"/>
            <a:endCxn id="137" idx="1"/>
          </p:cNvCxnSpPr>
          <p:nvPr/>
        </p:nvCxnSpPr>
        <p:spPr>
          <a:xfrm rot="5400000" flipH="1" flipV="1">
            <a:off x="4549440" y="1706296"/>
            <a:ext cx="81592" cy="127028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1" name="Elbow Connector 440"/>
          <p:cNvCxnSpPr>
            <a:stCxn id="435" idx="0"/>
            <a:endCxn id="137" idx="1"/>
          </p:cNvCxnSpPr>
          <p:nvPr/>
        </p:nvCxnSpPr>
        <p:spPr>
          <a:xfrm rot="5400000" flipH="1" flipV="1">
            <a:off x="4306983" y="1463455"/>
            <a:ext cx="81208" cy="175558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2" name="Elbow Connector 441"/>
          <p:cNvCxnSpPr>
            <a:stCxn id="51" idx="2"/>
            <a:endCxn id="137" idx="1"/>
          </p:cNvCxnSpPr>
          <p:nvPr/>
        </p:nvCxnSpPr>
        <p:spPr>
          <a:xfrm rot="16200000" flipH="1">
            <a:off x="4951734" y="2026997"/>
            <a:ext cx="153228" cy="39406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3" name="Elbow Connector 442"/>
          <p:cNvCxnSpPr>
            <a:stCxn id="434" idx="0"/>
            <a:endCxn id="137" idx="1"/>
          </p:cNvCxnSpPr>
          <p:nvPr/>
        </p:nvCxnSpPr>
        <p:spPr>
          <a:xfrm rot="5400000" flipH="1" flipV="1">
            <a:off x="4062744" y="1219215"/>
            <a:ext cx="81208" cy="224406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4" name="Elbow Connector 443"/>
          <p:cNvCxnSpPr>
            <a:stCxn id="160" idx="2"/>
            <a:endCxn id="137" idx="1"/>
          </p:cNvCxnSpPr>
          <p:nvPr/>
        </p:nvCxnSpPr>
        <p:spPr>
          <a:xfrm rot="16200000" flipH="1">
            <a:off x="4032727" y="1107990"/>
            <a:ext cx="127874" cy="225743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5" name="Elbow Connector 444"/>
          <p:cNvCxnSpPr>
            <a:stCxn id="153" idx="2"/>
            <a:endCxn id="137" idx="1"/>
          </p:cNvCxnSpPr>
          <p:nvPr/>
        </p:nvCxnSpPr>
        <p:spPr>
          <a:xfrm rot="16200000" flipH="1">
            <a:off x="4515837" y="1591100"/>
            <a:ext cx="148798" cy="127029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94" name="Oval 193"/>
          <p:cNvSpPr/>
          <p:nvPr/>
        </p:nvSpPr>
        <p:spPr>
          <a:xfrm>
            <a:off x="4607240" y="654632"/>
            <a:ext cx="145002" cy="151221"/>
          </a:xfrm>
          <a:prstGeom prst="ellipse">
            <a:avLst/>
          </a:prstGeom>
          <a:solidFill>
            <a:schemeClr val="tx2">
              <a:lumMod val="20000"/>
              <a:lumOff val="8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0F238C"/>
                </a:solidFill>
              </a:rPr>
              <a:t>S</a:t>
            </a:r>
          </a:p>
        </p:txBody>
      </p:sp>
      <p:sp>
        <p:nvSpPr>
          <p:cNvPr id="379" name="Oval 378"/>
          <p:cNvSpPr/>
          <p:nvPr/>
        </p:nvSpPr>
        <p:spPr>
          <a:xfrm>
            <a:off x="5187852" y="667880"/>
            <a:ext cx="145002" cy="151221"/>
          </a:xfrm>
          <a:prstGeom prst="ellipse">
            <a:avLst/>
          </a:prstGeom>
          <a:solidFill>
            <a:schemeClr val="tx2">
              <a:lumMod val="20000"/>
              <a:lumOff val="8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0F238C"/>
                </a:solidFill>
              </a:rPr>
              <a:t>S</a:t>
            </a:r>
          </a:p>
        </p:txBody>
      </p:sp>
      <p:sp>
        <p:nvSpPr>
          <p:cNvPr id="499" name="TextBox 498"/>
          <p:cNvSpPr txBox="1"/>
          <p:nvPr/>
        </p:nvSpPr>
        <p:spPr>
          <a:xfrm>
            <a:off x="1925940" y="1662103"/>
            <a:ext cx="286938" cy="76944"/>
          </a:xfrm>
          <a:prstGeom prst="rect">
            <a:avLst/>
          </a:prstGeom>
          <a:solidFill>
            <a:schemeClr val="bg1">
              <a:lumMod val="95000"/>
            </a:schemeClr>
          </a:solidFill>
        </p:spPr>
        <p:txBody>
          <a:bodyPr wrap="none" lIns="0" tIns="0" rIns="0" bIns="0" rtlCol="0">
            <a:spAutoFit/>
          </a:bodyPr>
          <a:lstStyle/>
          <a:p>
            <a:pPr>
              <a:spcAft>
                <a:spcPts val="900"/>
              </a:spcAft>
            </a:pPr>
            <a:r>
              <a:rPr lang="en-US" sz="500" dirty="0">
                <a:solidFill>
                  <a:srgbClr val="666666"/>
                </a:solidFill>
              </a:rPr>
              <a:t>656. 13391</a:t>
            </a:r>
            <a:endParaRPr lang="en-US" sz="500" dirty="0">
              <a:solidFill>
                <a:srgbClr val="1C7DDB"/>
              </a:solidFill>
              <a:latin typeface="Arial"/>
            </a:endParaRPr>
          </a:p>
        </p:txBody>
      </p:sp>
      <p:sp>
        <p:nvSpPr>
          <p:cNvPr id="270" name="TextBox 269"/>
          <p:cNvSpPr txBox="1"/>
          <p:nvPr/>
        </p:nvSpPr>
        <p:spPr>
          <a:xfrm>
            <a:off x="4641097" y="2269803"/>
            <a:ext cx="161904" cy="123111"/>
          </a:xfrm>
          <a:prstGeom prst="rect">
            <a:avLst/>
          </a:prstGeom>
          <a:solidFill>
            <a:schemeClr val="accent4">
              <a:lumMod val="20000"/>
              <a:lumOff val="8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2</a:t>
            </a:r>
            <a:endParaRPr lang="en-US" sz="800" dirty="0">
              <a:solidFill>
                <a:srgbClr val="1C7DDB"/>
              </a:solidFill>
              <a:latin typeface="Arial"/>
            </a:endParaRPr>
          </a:p>
        </p:txBody>
      </p:sp>
      <p:sp>
        <p:nvSpPr>
          <p:cNvPr id="286" name="TextBox 285"/>
          <p:cNvSpPr txBox="1"/>
          <p:nvPr/>
        </p:nvSpPr>
        <p:spPr>
          <a:xfrm>
            <a:off x="4191724" y="2276495"/>
            <a:ext cx="161904" cy="123111"/>
          </a:xfrm>
          <a:prstGeom prst="rect">
            <a:avLst/>
          </a:prstGeom>
          <a:solidFill>
            <a:schemeClr val="accent4">
              <a:lumMod val="20000"/>
              <a:lumOff val="8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2</a:t>
            </a:r>
            <a:endParaRPr lang="en-US" sz="800" dirty="0">
              <a:solidFill>
                <a:srgbClr val="1C7DDB"/>
              </a:solidFill>
              <a:latin typeface="Arial"/>
            </a:endParaRPr>
          </a:p>
        </p:txBody>
      </p:sp>
      <p:sp>
        <p:nvSpPr>
          <p:cNvPr id="287" name="TextBox 286"/>
          <p:cNvSpPr txBox="1"/>
          <p:nvPr/>
        </p:nvSpPr>
        <p:spPr>
          <a:xfrm>
            <a:off x="3762491" y="2269135"/>
            <a:ext cx="161904" cy="123111"/>
          </a:xfrm>
          <a:prstGeom prst="rect">
            <a:avLst/>
          </a:prstGeom>
          <a:solidFill>
            <a:schemeClr val="accent4">
              <a:lumMod val="20000"/>
              <a:lumOff val="8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2</a:t>
            </a:r>
            <a:endParaRPr lang="en-US" sz="800" dirty="0">
              <a:solidFill>
                <a:srgbClr val="1C7DDB"/>
              </a:solidFill>
              <a:latin typeface="Arial"/>
            </a:endParaRPr>
          </a:p>
        </p:txBody>
      </p:sp>
      <p:sp>
        <p:nvSpPr>
          <p:cNvPr id="288" name="TextBox 287"/>
          <p:cNvSpPr txBox="1"/>
          <p:nvPr/>
        </p:nvSpPr>
        <p:spPr>
          <a:xfrm>
            <a:off x="3235220" y="2282175"/>
            <a:ext cx="161904" cy="123111"/>
          </a:xfrm>
          <a:prstGeom prst="rect">
            <a:avLst/>
          </a:prstGeom>
          <a:solidFill>
            <a:schemeClr val="accent4">
              <a:lumMod val="20000"/>
              <a:lumOff val="8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2</a:t>
            </a:r>
            <a:endParaRPr lang="en-US" sz="800" dirty="0">
              <a:solidFill>
                <a:srgbClr val="1C7DDB"/>
              </a:solidFill>
              <a:latin typeface="Arial"/>
            </a:endParaRPr>
          </a:p>
        </p:txBody>
      </p:sp>
      <p:sp>
        <p:nvSpPr>
          <p:cNvPr id="289" name="TextBox 288"/>
          <p:cNvSpPr txBox="1"/>
          <p:nvPr/>
        </p:nvSpPr>
        <p:spPr>
          <a:xfrm>
            <a:off x="2672317" y="2282175"/>
            <a:ext cx="161904" cy="123111"/>
          </a:xfrm>
          <a:prstGeom prst="rect">
            <a:avLst/>
          </a:prstGeom>
          <a:solidFill>
            <a:schemeClr val="accent4">
              <a:lumMod val="20000"/>
              <a:lumOff val="8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2</a:t>
            </a:r>
            <a:endParaRPr lang="en-US" sz="800" dirty="0">
              <a:solidFill>
                <a:srgbClr val="1C7DDB"/>
              </a:solidFill>
              <a:latin typeface="Arial"/>
            </a:endParaRPr>
          </a:p>
        </p:txBody>
      </p:sp>
      <p:sp>
        <p:nvSpPr>
          <p:cNvPr id="291" name="TextBox 290"/>
          <p:cNvSpPr txBox="1"/>
          <p:nvPr/>
        </p:nvSpPr>
        <p:spPr>
          <a:xfrm>
            <a:off x="4622570" y="1778406"/>
            <a:ext cx="161904" cy="123111"/>
          </a:xfrm>
          <a:prstGeom prst="rect">
            <a:avLst/>
          </a:prstGeom>
          <a:solidFill>
            <a:schemeClr val="accent4">
              <a:lumMod val="60000"/>
              <a:lumOff val="4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3</a:t>
            </a:r>
            <a:endParaRPr lang="en-US" sz="800" dirty="0">
              <a:solidFill>
                <a:srgbClr val="1C7DDB"/>
              </a:solidFill>
              <a:latin typeface="Arial"/>
            </a:endParaRPr>
          </a:p>
        </p:txBody>
      </p:sp>
      <p:sp>
        <p:nvSpPr>
          <p:cNvPr id="292" name="TextBox 291"/>
          <p:cNvSpPr txBox="1"/>
          <p:nvPr/>
        </p:nvSpPr>
        <p:spPr>
          <a:xfrm>
            <a:off x="3727959" y="1760469"/>
            <a:ext cx="161904" cy="123111"/>
          </a:xfrm>
          <a:prstGeom prst="rect">
            <a:avLst/>
          </a:prstGeom>
          <a:solidFill>
            <a:schemeClr val="accent4">
              <a:lumMod val="60000"/>
              <a:lumOff val="4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3</a:t>
            </a:r>
            <a:endParaRPr lang="en-US" sz="800" dirty="0">
              <a:solidFill>
                <a:srgbClr val="1C7DDB"/>
              </a:solidFill>
              <a:latin typeface="Arial"/>
            </a:endParaRPr>
          </a:p>
        </p:txBody>
      </p:sp>
      <p:sp>
        <p:nvSpPr>
          <p:cNvPr id="293" name="TextBox 292"/>
          <p:cNvSpPr txBox="1"/>
          <p:nvPr/>
        </p:nvSpPr>
        <p:spPr>
          <a:xfrm rot="16200000">
            <a:off x="1767904" y="1946828"/>
            <a:ext cx="161904" cy="123111"/>
          </a:xfrm>
          <a:prstGeom prst="rect">
            <a:avLst/>
          </a:prstGeom>
          <a:solidFill>
            <a:schemeClr val="accent4">
              <a:lumMod val="20000"/>
              <a:lumOff val="8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2</a:t>
            </a:r>
            <a:endParaRPr lang="en-US" sz="800" dirty="0">
              <a:solidFill>
                <a:srgbClr val="1C7DDB"/>
              </a:solidFill>
              <a:latin typeface="Arial"/>
            </a:endParaRPr>
          </a:p>
        </p:txBody>
      </p:sp>
      <p:sp>
        <p:nvSpPr>
          <p:cNvPr id="299" name="TextBox 298"/>
          <p:cNvSpPr txBox="1"/>
          <p:nvPr/>
        </p:nvSpPr>
        <p:spPr>
          <a:xfrm rot="16200000">
            <a:off x="1767905" y="1639019"/>
            <a:ext cx="161904" cy="123111"/>
          </a:xfrm>
          <a:prstGeom prst="rect">
            <a:avLst/>
          </a:prstGeom>
          <a:solidFill>
            <a:schemeClr val="accent4">
              <a:lumMod val="20000"/>
              <a:lumOff val="8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2</a:t>
            </a:r>
            <a:endParaRPr lang="en-US" sz="800" dirty="0">
              <a:solidFill>
                <a:srgbClr val="1C7DDB"/>
              </a:solidFill>
              <a:latin typeface="Arial"/>
            </a:endParaRPr>
          </a:p>
        </p:txBody>
      </p:sp>
      <p:sp>
        <p:nvSpPr>
          <p:cNvPr id="300" name="TextBox 299"/>
          <p:cNvSpPr txBox="1"/>
          <p:nvPr/>
        </p:nvSpPr>
        <p:spPr>
          <a:xfrm>
            <a:off x="5082685" y="2570874"/>
            <a:ext cx="324239" cy="123111"/>
          </a:xfrm>
          <a:prstGeom prst="rect">
            <a:avLst/>
          </a:prstGeom>
          <a:solidFill>
            <a:schemeClr val="accent2"/>
          </a:solidFill>
        </p:spPr>
        <p:txBody>
          <a:bodyPr wrap="square" lIns="0" tIns="0" rIns="0" bIns="0" rtlCol="0" anchor="b">
            <a:spAutoFit/>
          </a:bodyPr>
          <a:lstStyle/>
          <a:p>
            <a:pPr>
              <a:spcAft>
                <a:spcPts val="900"/>
              </a:spcAft>
            </a:pPr>
            <a:r>
              <a:rPr lang="en-US" sz="800" dirty="0">
                <a:solidFill>
                  <a:srgbClr val="FFFFFF"/>
                </a:solidFill>
                <a:latin typeface="Arial"/>
              </a:rPr>
              <a:t>∑10k€</a:t>
            </a:r>
          </a:p>
        </p:txBody>
      </p:sp>
      <p:sp>
        <p:nvSpPr>
          <p:cNvPr id="306" name="TextBox 305"/>
          <p:cNvSpPr txBox="1"/>
          <p:nvPr/>
        </p:nvSpPr>
        <p:spPr>
          <a:xfrm>
            <a:off x="6376661" y="3243855"/>
            <a:ext cx="324239" cy="123111"/>
          </a:xfrm>
          <a:prstGeom prst="rect">
            <a:avLst/>
          </a:prstGeom>
          <a:solidFill>
            <a:schemeClr val="accent2"/>
          </a:solidFill>
        </p:spPr>
        <p:txBody>
          <a:bodyPr wrap="square" lIns="0" tIns="0" rIns="0" bIns="0" rtlCol="0" anchor="b">
            <a:spAutoFit/>
          </a:bodyPr>
          <a:lstStyle>
            <a:defPPr>
              <a:defRPr lang="en-US"/>
            </a:defPPr>
            <a:lvl1pPr>
              <a:spcAft>
                <a:spcPts val="900"/>
              </a:spcAft>
              <a:defRPr sz="800">
                <a:solidFill>
                  <a:schemeClr val="bg1"/>
                </a:solidFill>
                <a:latin typeface="Arial"/>
              </a:defRPr>
            </a:lvl1pPr>
          </a:lstStyle>
          <a:p>
            <a:r>
              <a:rPr lang="en-US" dirty="0">
                <a:solidFill>
                  <a:srgbClr val="FFFFFF"/>
                </a:solidFill>
              </a:rPr>
              <a:t>∑2.5k€</a:t>
            </a:r>
          </a:p>
        </p:txBody>
      </p:sp>
      <p:sp>
        <p:nvSpPr>
          <p:cNvPr id="308" name="TextBox 307"/>
          <p:cNvSpPr txBox="1"/>
          <p:nvPr/>
        </p:nvSpPr>
        <p:spPr>
          <a:xfrm>
            <a:off x="3856748" y="4435375"/>
            <a:ext cx="324239" cy="123111"/>
          </a:xfrm>
          <a:prstGeom prst="rect">
            <a:avLst/>
          </a:prstGeom>
          <a:solidFill>
            <a:schemeClr val="accent2"/>
          </a:solidFill>
        </p:spPr>
        <p:txBody>
          <a:bodyPr wrap="square" lIns="0" tIns="0" rIns="0" bIns="0" rtlCol="0" anchor="b">
            <a:spAutoFit/>
          </a:bodyPr>
          <a:lstStyle>
            <a:defPPr>
              <a:defRPr lang="en-US"/>
            </a:defPPr>
            <a:lvl1pPr>
              <a:spcAft>
                <a:spcPts val="900"/>
              </a:spcAft>
              <a:defRPr sz="800">
                <a:solidFill>
                  <a:schemeClr val="bg1"/>
                </a:solidFill>
                <a:latin typeface="Arial"/>
              </a:defRPr>
            </a:lvl1pPr>
          </a:lstStyle>
          <a:p>
            <a:r>
              <a:rPr lang="en-US" dirty="0">
                <a:solidFill>
                  <a:srgbClr val="FFFFFF"/>
                </a:solidFill>
              </a:rPr>
              <a:t>∑7k€</a:t>
            </a:r>
          </a:p>
        </p:txBody>
      </p:sp>
      <p:sp>
        <p:nvSpPr>
          <p:cNvPr id="309" name="TextBox 308"/>
          <p:cNvSpPr txBox="1"/>
          <p:nvPr/>
        </p:nvSpPr>
        <p:spPr>
          <a:xfrm>
            <a:off x="431950" y="3372798"/>
            <a:ext cx="324239" cy="123111"/>
          </a:xfrm>
          <a:prstGeom prst="rect">
            <a:avLst/>
          </a:prstGeom>
          <a:solidFill>
            <a:schemeClr val="accent2"/>
          </a:solidFill>
        </p:spPr>
        <p:txBody>
          <a:bodyPr wrap="square" lIns="0" tIns="0" rIns="0" bIns="0" rtlCol="0" anchor="b">
            <a:spAutoFit/>
          </a:bodyPr>
          <a:lstStyle/>
          <a:p>
            <a:pPr>
              <a:spcAft>
                <a:spcPts val="900"/>
              </a:spcAft>
            </a:pPr>
            <a:r>
              <a:rPr lang="en-US" sz="800" dirty="0">
                <a:solidFill>
                  <a:srgbClr val="FFFFFF"/>
                </a:solidFill>
                <a:latin typeface="Arial"/>
              </a:rPr>
              <a:t>∑3.5k€</a:t>
            </a:r>
          </a:p>
        </p:txBody>
      </p:sp>
      <p:sp>
        <p:nvSpPr>
          <p:cNvPr id="310" name="TextBox 309"/>
          <p:cNvSpPr txBox="1"/>
          <p:nvPr/>
        </p:nvSpPr>
        <p:spPr>
          <a:xfrm>
            <a:off x="1212084" y="3376163"/>
            <a:ext cx="324239" cy="123111"/>
          </a:xfrm>
          <a:prstGeom prst="rect">
            <a:avLst/>
          </a:prstGeom>
          <a:solidFill>
            <a:schemeClr val="accent2"/>
          </a:solidFill>
        </p:spPr>
        <p:txBody>
          <a:bodyPr wrap="square" lIns="0" tIns="0" rIns="0" bIns="0" rtlCol="0" anchor="b">
            <a:spAutoFit/>
          </a:bodyPr>
          <a:lstStyle>
            <a:defPPr>
              <a:defRPr lang="en-US"/>
            </a:defPPr>
            <a:lvl1pPr>
              <a:spcAft>
                <a:spcPts val="900"/>
              </a:spcAft>
              <a:defRPr sz="800">
                <a:solidFill>
                  <a:schemeClr val="bg1"/>
                </a:solidFill>
                <a:latin typeface="Arial"/>
              </a:defRPr>
            </a:lvl1pPr>
          </a:lstStyle>
          <a:p>
            <a:r>
              <a:rPr lang="en-US" dirty="0">
                <a:solidFill>
                  <a:srgbClr val="FFFFFF"/>
                </a:solidFill>
              </a:rPr>
              <a:t>∑3.5k€</a:t>
            </a:r>
          </a:p>
        </p:txBody>
      </p:sp>
      <p:sp>
        <p:nvSpPr>
          <p:cNvPr id="311" name="TextBox 310"/>
          <p:cNvSpPr txBox="1"/>
          <p:nvPr/>
        </p:nvSpPr>
        <p:spPr>
          <a:xfrm>
            <a:off x="5248993" y="5008362"/>
            <a:ext cx="324239" cy="123111"/>
          </a:xfrm>
          <a:prstGeom prst="rect">
            <a:avLst/>
          </a:prstGeom>
          <a:solidFill>
            <a:schemeClr val="accent2"/>
          </a:solidFill>
        </p:spPr>
        <p:txBody>
          <a:bodyPr wrap="square" lIns="0" tIns="0" rIns="0" bIns="0" rtlCol="0" anchor="b">
            <a:spAutoFit/>
          </a:bodyPr>
          <a:lstStyle>
            <a:defPPr>
              <a:defRPr lang="en-US"/>
            </a:defPPr>
            <a:lvl1pPr>
              <a:spcAft>
                <a:spcPts val="900"/>
              </a:spcAft>
              <a:defRPr sz="800">
                <a:solidFill>
                  <a:schemeClr val="bg1"/>
                </a:solidFill>
                <a:latin typeface="Arial"/>
              </a:defRPr>
            </a:lvl1pPr>
          </a:lstStyle>
          <a:p>
            <a:r>
              <a:rPr lang="en-US" dirty="0">
                <a:solidFill>
                  <a:srgbClr val="FFFFFF"/>
                </a:solidFill>
              </a:rPr>
              <a:t>∑3.5k€</a:t>
            </a:r>
          </a:p>
        </p:txBody>
      </p:sp>
      <p:sp>
        <p:nvSpPr>
          <p:cNvPr id="313" name="TextBox 312"/>
          <p:cNvSpPr txBox="1"/>
          <p:nvPr/>
        </p:nvSpPr>
        <p:spPr>
          <a:xfrm>
            <a:off x="4654858" y="4169960"/>
            <a:ext cx="324239" cy="123111"/>
          </a:xfrm>
          <a:prstGeom prst="rect">
            <a:avLst/>
          </a:prstGeom>
          <a:solidFill>
            <a:schemeClr val="accent2"/>
          </a:solidFill>
        </p:spPr>
        <p:txBody>
          <a:bodyPr wrap="square" lIns="0" tIns="0" rIns="0" bIns="0" rtlCol="0" anchor="b">
            <a:spAutoFit/>
          </a:bodyPr>
          <a:lstStyle>
            <a:defPPr>
              <a:defRPr lang="en-US"/>
            </a:defPPr>
            <a:lvl1pPr>
              <a:spcAft>
                <a:spcPts val="900"/>
              </a:spcAft>
              <a:defRPr sz="800">
                <a:solidFill>
                  <a:schemeClr val="bg1"/>
                </a:solidFill>
                <a:latin typeface="Arial"/>
              </a:defRPr>
            </a:lvl1pPr>
          </a:lstStyle>
          <a:p>
            <a:r>
              <a:rPr lang="en-US" dirty="0">
                <a:solidFill>
                  <a:srgbClr val="FFFFFF"/>
                </a:solidFill>
              </a:rPr>
              <a:t>∑3k€</a:t>
            </a:r>
          </a:p>
        </p:txBody>
      </p:sp>
      <p:sp>
        <p:nvSpPr>
          <p:cNvPr id="314" name="TextBox 313"/>
          <p:cNvSpPr txBox="1"/>
          <p:nvPr/>
        </p:nvSpPr>
        <p:spPr>
          <a:xfrm>
            <a:off x="433644" y="3953508"/>
            <a:ext cx="377370" cy="123111"/>
          </a:xfrm>
          <a:prstGeom prst="rect">
            <a:avLst/>
          </a:prstGeom>
          <a:solidFill>
            <a:schemeClr val="accent2"/>
          </a:solidFill>
        </p:spPr>
        <p:txBody>
          <a:bodyPr wrap="square" lIns="0" tIns="0" rIns="0" bIns="0" rtlCol="0" anchor="b">
            <a:spAutoFit/>
          </a:bodyPr>
          <a:lstStyle/>
          <a:p>
            <a:pPr>
              <a:spcAft>
                <a:spcPts val="900"/>
              </a:spcAft>
            </a:pPr>
            <a:r>
              <a:rPr lang="en-US" sz="800" dirty="0">
                <a:solidFill>
                  <a:srgbClr val="FFFFFF"/>
                </a:solidFill>
                <a:latin typeface="Arial"/>
              </a:rPr>
              <a:t>COG</a:t>
            </a:r>
          </a:p>
        </p:txBody>
      </p:sp>
      <p:sp>
        <p:nvSpPr>
          <p:cNvPr id="296" name="Rectangle 295"/>
          <p:cNvSpPr/>
          <p:nvPr/>
        </p:nvSpPr>
        <p:spPr>
          <a:xfrm>
            <a:off x="8272550" y="3850679"/>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LPPS-CL</a:t>
            </a:r>
          </a:p>
        </p:txBody>
      </p:sp>
      <p:cxnSp>
        <p:nvCxnSpPr>
          <p:cNvPr id="327" name="Elbow Connector 326"/>
          <p:cNvCxnSpPr>
            <a:stCxn id="331" idx="2"/>
            <a:endCxn id="11" idx="3"/>
          </p:cNvCxnSpPr>
          <p:nvPr/>
        </p:nvCxnSpPr>
        <p:spPr>
          <a:xfrm rot="10800000">
            <a:off x="8651856" y="2188225"/>
            <a:ext cx="302165" cy="31255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28" name="Elbow Connector 327"/>
          <p:cNvCxnSpPr>
            <a:stCxn id="331" idx="2"/>
            <a:endCxn id="278" idx="3"/>
          </p:cNvCxnSpPr>
          <p:nvPr/>
        </p:nvCxnSpPr>
        <p:spPr>
          <a:xfrm rot="10800000" flipV="1">
            <a:off x="8660284" y="2500780"/>
            <a:ext cx="293737" cy="61092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30" name="Elbow Connector 329"/>
          <p:cNvCxnSpPr>
            <a:stCxn id="331" idx="2"/>
            <a:endCxn id="296" idx="3"/>
          </p:cNvCxnSpPr>
          <p:nvPr/>
        </p:nvCxnSpPr>
        <p:spPr>
          <a:xfrm rot="10800000" flipV="1">
            <a:off x="8667614" y="2500781"/>
            <a:ext cx="286406" cy="147905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8954020" y="2470439"/>
            <a:ext cx="56126" cy="60683"/>
          </a:xfrm>
          <a:prstGeom prst="ellipse">
            <a:avLst/>
          </a:prstGeom>
          <a:solidFill>
            <a:schemeClr val="accent1"/>
          </a:solidFill>
          <a:ln cap="sq">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84" name="TextBox 383"/>
          <p:cNvSpPr txBox="1"/>
          <p:nvPr/>
        </p:nvSpPr>
        <p:spPr>
          <a:xfrm rot="16200000">
            <a:off x="8133422" y="3050151"/>
            <a:ext cx="161904" cy="123111"/>
          </a:xfrm>
          <a:prstGeom prst="rect">
            <a:avLst/>
          </a:prstGeom>
          <a:solidFill>
            <a:schemeClr val="accent4">
              <a:lumMod val="60000"/>
              <a:lumOff val="4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3</a:t>
            </a:r>
            <a:endParaRPr lang="en-US" sz="800" dirty="0">
              <a:solidFill>
                <a:srgbClr val="1C7DDB"/>
              </a:solidFill>
              <a:latin typeface="Arial"/>
            </a:endParaRPr>
          </a:p>
        </p:txBody>
      </p:sp>
      <p:sp>
        <p:nvSpPr>
          <p:cNvPr id="386" name="TextBox 385"/>
          <p:cNvSpPr txBox="1"/>
          <p:nvPr/>
        </p:nvSpPr>
        <p:spPr>
          <a:xfrm rot="16200000">
            <a:off x="8131978" y="3966486"/>
            <a:ext cx="161904" cy="123111"/>
          </a:xfrm>
          <a:prstGeom prst="rect">
            <a:avLst/>
          </a:prstGeom>
          <a:solidFill>
            <a:schemeClr val="accent4">
              <a:lumMod val="60000"/>
              <a:lumOff val="40000"/>
            </a:schemeClr>
          </a:solidFill>
        </p:spPr>
        <p:txBody>
          <a:bodyPr wrap="none" lIns="0" tIns="0" rIns="0" bIns="0" rtlCol="0">
            <a:spAutoFit/>
          </a:bodyPr>
          <a:lstStyle/>
          <a:p>
            <a:pPr>
              <a:spcAft>
                <a:spcPts val="900"/>
              </a:spcAft>
            </a:pPr>
            <a:r>
              <a:rPr lang="en-US" sz="500" dirty="0">
                <a:solidFill>
                  <a:srgbClr val="666666"/>
                </a:solidFill>
              </a:rPr>
              <a:t>VQI </a:t>
            </a:r>
            <a:r>
              <a:rPr lang="en-US" sz="800" dirty="0">
                <a:solidFill>
                  <a:srgbClr val="666666"/>
                </a:solidFill>
              </a:rPr>
              <a:t>3</a:t>
            </a:r>
            <a:endParaRPr lang="en-US" sz="800" dirty="0">
              <a:solidFill>
                <a:srgbClr val="1C7DDB"/>
              </a:solidFill>
              <a:latin typeface="Arial"/>
            </a:endParaRPr>
          </a:p>
        </p:txBody>
      </p:sp>
      <p:sp>
        <p:nvSpPr>
          <p:cNvPr id="389" name="TextBox 388"/>
          <p:cNvSpPr txBox="1"/>
          <p:nvPr/>
        </p:nvSpPr>
        <p:spPr>
          <a:xfrm>
            <a:off x="8370350" y="4209924"/>
            <a:ext cx="324239" cy="123111"/>
          </a:xfrm>
          <a:prstGeom prst="rect">
            <a:avLst/>
          </a:prstGeom>
          <a:solidFill>
            <a:schemeClr val="accent2"/>
          </a:solidFill>
        </p:spPr>
        <p:txBody>
          <a:bodyPr wrap="square" lIns="0" tIns="0" rIns="0" bIns="0" rtlCol="0" anchor="b">
            <a:spAutoFit/>
          </a:bodyPr>
          <a:lstStyle>
            <a:defPPr>
              <a:defRPr lang="en-US"/>
            </a:defPPr>
            <a:lvl1pPr>
              <a:spcAft>
                <a:spcPts val="900"/>
              </a:spcAft>
              <a:defRPr sz="800">
                <a:solidFill>
                  <a:schemeClr val="bg1"/>
                </a:solidFill>
                <a:latin typeface="Arial"/>
              </a:defRPr>
            </a:lvl1pPr>
          </a:lstStyle>
          <a:p>
            <a:r>
              <a:rPr lang="en-US" dirty="0">
                <a:solidFill>
                  <a:srgbClr val="FFFFFF"/>
                </a:solidFill>
              </a:rPr>
              <a:t>∆-30k€</a:t>
            </a:r>
          </a:p>
        </p:txBody>
      </p:sp>
      <p:sp>
        <p:nvSpPr>
          <p:cNvPr id="390" name="TextBox 389"/>
          <p:cNvSpPr txBox="1"/>
          <p:nvPr/>
        </p:nvSpPr>
        <p:spPr>
          <a:xfrm>
            <a:off x="6260375" y="1387554"/>
            <a:ext cx="324239" cy="123111"/>
          </a:xfrm>
          <a:prstGeom prst="rect">
            <a:avLst/>
          </a:prstGeom>
          <a:solidFill>
            <a:schemeClr val="accent2"/>
          </a:solidFill>
        </p:spPr>
        <p:txBody>
          <a:bodyPr wrap="square" lIns="0" tIns="0" rIns="0" bIns="0" rtlCol="0" anchor="b">
            <a:spAutoFit/>
          </a:bodyPr>
          <a:lstStyle>
            <a:defPPr>
              <a:defRPr lang="en-US"/>
            </a:defPPr>
            <a:lvl1pPr>
              <a:spcAft>
                <a:spcPts val="900"/>
              </a:spcAft>
              <a:defRPr sz="800">
                <a:solidFill>
                  <a:schemeClr val="bg1"/>
                </a:solidFill>
                <a:latin typeface="Arial"/>
              </a:defRPr>
            </a:lvl1pPr>
          </a:lstStyle>
          <a:p>
            <a:r>
              <a:rPr lang="en-US" dirty="0">
                <a:solidFill>
                  <a:srgbClr val="FFFFFF"/>
                </a:solidFill>
              </a:rPr>
              <a:t>∑10k€</a:t>
            </a:r>
          </a:p>
        </p:txBody>
      </p:sp>
      <p:sp>
        <p:nvSpPr>
          <p:cNvPr id="307" name="Oval 306"/>
          <p:cNvSpPr/>
          <p:nvPr/>
        </p:nvSpPr>
        <p:spPr>
          <a:xfrm>
            <a:off x="3745099" y="2945954"/>
            <a:ext cx="145002" cy="151221"/>
          </a:xfrm>
          <a:prstGeom prst="ellipse">
            <a:avLst/>
          </a:prstGeom>
          <a:solidFill>
            <a:schemeClr val="tx2">
              <a:lumMod val="20000"/>
              <a:lumOff val="8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0F238C"/>
                </a:solidFill>
              </a:rPr>
              <a:t>S</a:t>
            </a:r>
          </a:p>
        </p:txBody>
      </p:sp>
      <p:sp>
        <p:nvSpPr>
          <p:cNvPr id="316" name="Oval 315"/>
          <p:cNvSpPr/>
          <p:nvPr/>
        </p:nvSpPr>
        <p:spPr>
          <a:xfrm>
            <a:off x="6753164" y="4096033"/>
            <a:ext cx="145002" cy="151221"/>
          </a:xfrm>
          <a:prstGeom prst="ellipse">
            <a:avLst/>
          </a:prstGeom>
          <a:solidFill>
            <a:schemeClr val="tx2">
              <a:lumMod val="20000"/>
              <a:lumOff val="8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0F238C"/>
                </a:solidFill>
              </a:rPr>
              <a:t>S</a:t>
            </a:r>
          </a:p>
        </p:txBody>
      </p:sp>
      <p:sp>
        <p:nvSpPr>
          <p:cNvPr id="319" name="Oval 318"/>
          <p:cNvSpPr/>
          <p:nvPr/>
        </p:nvSpPr>
        <p:spPr>
          <a:xfrm>
            <a:off x="3784247" y="4167592"/>
            <a:ext cx="145002" cy="151221"/>
          </a:xfrm>
          <a:prstGeom prst="ellipse">
            <a:avLst/>
          </a:prstGeom>
          <a:solidFill>
            <a:schemeClr val="tx2">
              <a:lumMod val="20000"/>
              <a:lumOff val="8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0F238C"/>
                </a:solidFill>
              </a:rPr>
              <a:t>S</a:t>
            </a:r>
          </a:p>
        </p:txBody>
      </p:sp>
      <p:sp>
        <p:nvSpPr>
          <p:cNvPr id="321" name="TextBox 320"/>
          <p:cNvSpPr txBox="1"/>
          <p:nvPr/>
        </p:nvSpPr>
        <p:spPr>
          <a:xfrm>
            <a:off x="6639015" y="4614784"/>
            <a:ext cx="518302" cy="184666"/>
          </a:xfrm>
          <a:prstGeom prst="rect">
            <a:avLst/>
          </a:prstGeom>
          <a:noFill/>
        </p:spPr>
        <p:txBody>
          <a:bodyPr wrap="square" lIns="0" tIns="0" rIns="0" bIns="0" rtlCol="0">
            <a:spAutoFit/>
          </a:bodyPr>
          <a:lstStyle/>
          <a:p>
            <a:pPr algn="ctr">
              <a:spcAft>
                <a:spcPts val="900"/>
              </a:spcAft>
            </a:pPr>
            <a:r>
              <a:rPr lang="en-US" sz="600" i="1" dirty="0" err="1">
                <a:solidFill>
                  <a:srgbClr val="666666"/>
                </a:solidFill>
                <a:latin typeface="Arial"/>
              </a:rPr>
              <a:t>Diagn</a:t>
            </a:r>
            <a:r>
              <a:rPr lang="en-US" sz="600" i="1" dirty="0">
                <a:solidFill>
                  <a:srgbClr val="666666"/>
                </a:solidFill>
                <a:latin typeface="Arial"/>
              </a:rPr>
              <a:t>: ACPD </a:t>
            </a:r>
            <a:r>
              <a:rPr lang="en-US" sz="600" i="1" dirty="0" err="1">
                <a:solidFill>
                  <a:srgbClr val="666666"/>
                </a:solidFill>
                <a:latin typeface="Arial"/>
              </a:rPr>
              <a:t>Sens&amp;Act</a:t>
            </a:r>
            <a:endParaRPr lang="en-US" sz="600" i="1" dirty="0">
              <a:solidFill>
                <a:srgbClr val="666666"/>
              </a:solidFill>
              <a:latin typeface="Arial"/>
            </a:endParaRPr>
          </a:p>
        </p:txBody>
      </p:sp>
      <p:sp>
        <p:nvSpPr>
          <p:cNvPr id="322" name="TextBox 321"/>
          <p:cNvSpPr txBox="1"/>
          <p:nvPr/>
        </p:nvSpPr>
        <p:spPr>
          <a:xfrm>
            <a:off x="3355466" y="2842663"/>
            <a:ext cx="518302" cy="92333"/>
          </a:xfrm>
          <a:prstGeom prst="rect">
            <a:avLst/>
          </a:prstGeom>
          <a:noFill/>
        </p:spPr>
        <p:txBody>
          <a:bodyPr wrap="square" lIns="0" tIns="0" rIns="0" bIns="0" rtlCol="0">
            <a:spAutoFit/>
          </a:bodyPr>
          <a:lstStyle/>
          <a:p>
            <a:pPr algn="ctr">
              <a:spcAft>
                <a:spcPts val="900"/>
              </a:spcAft>
            </a:pPr>
            <a:r>
              <a:rPr lang="en-US" sz="600" i="1" dirty="0" err="1">
                <a:solidFill>
                  <a:srgbClr val="666666"/>
                </a:solidFill>
                <a:latin typeface="Arial"/>
              </a:rPr>
              <a:t>Diagn</a:t>
            </a:r>
            <a:r>
              <a:rPr lang="en-US" sz="600" i="1" dirty="0">
                <a:solidFill>
                  <a:srgbClr val="666666"/>
                </a:solidFill>
                <a:latin typeface="Arial"/>
              </a:rPr>
              <a:t>: TBD</a:t>
            </a:r>
          </a:p>
        </p:txBody>
      </p:sp>
      <p:sp>
        <p:nvSpPr>
          <p:cNvPr id="323" name="TextBox 322"/>
          <p:cNvSpPr txBox="1"/>
          <p:nvPr/>
        </p:nvSpPr>
        <p:spPr>
          <a:xfrm>
            <a:off x="3349873" y="3402106"/>
            <a:ext cx="518302" cy="92333"/>
          </a:xfrm>
          <a:prstGeom prst="rect">
            <a:avLst/>
          </a:prstGeom>
          <a:noFill/>
        </p:spPr>
        <p:txBody>
          <a:bodyPr wrap="square" lIns="0" tIns="0" rIns="0" bIns="0" rtlCol="0">
            <a:spAutoFit/>
          </a:bodyPr>
          <a:lstStyle/>
          <a:p>
            <a:pPr algn="ctr">
              <a:spcAft>
                <a:spcPts val="900"/>
              </a:spcAft>
            </a:pPr>
            <a:r>
              <a:rPr lang="en-US" sz="600" i="1" dirty="0" err="1">
                <a:solidFill>
                  <a:srgbClr val="666666"/>
                </a:solidFill>
                <a:latin typeface="Arial"/>
              </a:rPr>
              <a:t>Diagn</a:t>
            </a:r>
            <a:r>
              <a:rPr lang="en-US" sz="600" i="1" dirty="0">
                <a:solidFill>
                  <a:srgbClr val="666666"/>
                </a:solidFill>
                <a:latin typeface="Arial"/>
              </a:rPr>
              <a:t>: TBD</a:t>
            </a:r>
          </a:p>
        </p:txBody>
      </p:sp>
      <p:sp>
        <p:nvSpPr>
          <p:cNvPr id="324" name="TextBox 323"/>
          <p:cNvSpPr txBox="1"/>
          <p:nvPr/>
        </p:nvSpPr>
        <p:spPr>
          <a:xfrm>
            <a:off x="6319205" y="2553349"/>
            <a:ext cx="518302" cy="92333"/>
          </a:xfrm>
          <a:prstGeom prst="rect">
            <a:avLst/>
          </a:prstGeom>
          <a:noFill/>
        </p:spPr>
        <p:txBody>
          <a:bodyPr wrap="square" lIns="0" tIns="0" rIns="0" bIns="0" rtlCol="0">
            <a:spAutoFit/>
          </a:bodyPr>
          <a:lstStyle/>
          <a:p>
            <a:pPr algn="ctr">
              <a:spcAft>
                <a:spcPts val="900"/>
              </a:spcAft>
            </a:pPr>
            <a:r>
              <a:rPr lang="en-US" sz="600" i="1" dirty="0" err="1">
                <a:solidFill>
                  <a:srgbClr val="666666"/>
                </a:solidFill>
                <a:latin typeface="Arial"/>
              </a:rPr>
              <a:t>Diagn</a:t>
            </a:r>
            <a:r>
              <a:rPr lang="en-US" sz="600" i="1" dirty="0">
                <a:solidFill>
                  <a:srgbClr val="666666"/>
                </a:solidFill>
                <a:latin typeface="Arial"/>
              </a:rPr>
              <a:t>: TBD</a:t>
            </a:r>
          </a:p>
        </p:txBody>
      </p:sp>
      <p:sp>
        <p:nvSpPr>
          <p:cNvPr id="325" name="Oval 324"/>
          <p:cNvSpPr/>
          <p:nvPr/>
        </p:nvSpPr>
        <p:spPr>
          <a:xfrm>
            <a:off x="2818615" y="4372859"/>
            <a:ext cx="56126" cy="60683"/>
          </a:xfrm>
          <a:prstGeom prst="ellipse">
            <a:avLst/>
          </a:prstGeom>
          <a:solidFill>
            <a:schemeClr val="accent1"/>
          </a:solidFill>
          <a:ln cap="sq">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cxnSp>
        <p:nvCxnSpPr>
          <p:cNvPr id="335" name="Elbow Connector 334"/>
          <p:cNvCxnSpPr>
            <a:stCxn id="394" idx="2"/>
            <a:endCxn id="325" idx="2"/>
          </p:cNvCxnSpPr>
          <p:nvPr/>
        </p:nvCxnSpPr>
        <p:spPr>
          <a:xfrm rot="16200000" flipH="1">
            <a:off x="2724180" y="4308766"/>
            <a:ext cx="84388" cy="1044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36" name="Elbow Connector 335"/>
          <p:cNvCxnSpPr>
            <a:stCxn id="404" idx="0"/>
            <a:endCxn id="325" idx="2"/>
          </p:cNvCxnSpPr>
          <p:nvPr/>
        </p:nvCxnSpPr>
        <p:spPr>
          <a:xfrm rot="5400000" flipH="1" flipV="1">
            <a:off x="2732535" y="4382310"/>
            <a:ext cx="65188" cy="10697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37" name="Elbow Connector 336"/>
          <p:cNvCxnSpPr>
            <a:stCxn id="395" idx="2"/>
            <a:endCxn id="325" idx="2"/>
          </p:cNvCxnSpPr>
          <p:nvPr/>
        </p:nvCxnSpPr>
        <p:spPr>
          <a:xfrm rot="16200000" flipH="1">
            <a:off x="2544454" y="4129039"/>
            <a:ext cx="76807" cy="47151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39" name="Elbow Connector 338"/>
          <p:cNvCxnSpPr>
            <a:stCxn id="338" idx="3"/>
            <a:endCxn id="334" idx="1"/>
          </p:cNvCxnSpPr>
          <p:nvPr/>
        </p:nvCxnSpPr>
        <p:spPr>
          <a:xfrm>
            <a:off x="4640538" y="4690544"/>
            <a:ext cx="184140" cy="10359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91" name="Elbow Connector 390"/>
          <p:cNvCxnSpPr>
            <a:stCxn id="340" idx="3"/>
            <a:endCxn id="334" idx="1"/>
          </p:cNvCxnSpPr>
          <p:nvPr/>
        </p:nvCxnSpPr>
        <p:spPr>
          <a:xfrm flipV="1">
            <a:off x="4642642" y="4794142"/>
            <a:ext cx="182036" cy="6485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92" name="Rectangle 391"/>
          <p:cNvSpPr/>
          <p:nvPr/>
        </p:nvSpPr>
        <p:spPr>
          <a:xfrm>
            <a:off x="4370469" y="4456567"/>
            <a:ext cx="272173" cy="143444"/>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400" dirty="0">
                <a:solidFill>
                  <a:srgbClr val="666666"/>
                </a:solidFill>
              </a:rPr>
              <a:t>….</a:t>
            </a:r>
          </a:p>
        </p:txBody>
      </p:sp>
      <p:cxnSp>
        <p:nvCxnSpPr>
          <p:cNvPr id="393" name="Elbow Connector 392"/>
          <p:cNvCxnSpPr>
            <a:stCxn id="392" idx="3"/>
            <a:endCxn id="334" idx="1"/>
          </p:cNvCxnSpPr>
          <p:nvPr/>
        </p:nvCxnSpPr>
        <p:spPr>
          <a:xfrm>
            <a:off x="4642642" y="4528289"/>
            <a:ext cx="182036" cy="26585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94" name="Rectangle 393"/>
          <p:cNvSpPr/>
          <p:nvPr/>
        </p:nvSpPr>
        <p:spPr>
          <a:xfrm>
            <a:off x="2579100" y="4188202"/>
            <a:ext cx="270068" cy="130611"/>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400" dirty="0">
                <a:solidFill>
                  <a:srgbClr val="666666"/>
                </a:solidFill>
              </a:rPr>
              <a:t>cabling</a:t>
            </a:r>
          </a:p>
        </p:txBody>
      </p:sp>
      <p:sp>
        <p:nvSpPr>
          <p:cNvPr id="395" name="Rectangle 394"/>
          <p:cNvSpPr/>
          <p:nvPr/>
        </p:nvSpPr>
        <p:spPr>
          <a:xfrm>
            <a:off x="2212066" y="4195783"/>
            <a:ext cx="270068" cy="130611"/>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400" dirty="0">
                <a:solidFill>
                  <a:srgbClr val="666666"/>
                </a:solidFill>
              </a:rPr>
              <a:t>Encoder</a:t>
            </a:r>
          </a:p>
        </p:txBody>
      </p:sp>
      <p:sp>
        <p:nvSpPr>
          <p:cNvPr id="396" name="Rectangle 395"/>
          <p:cNvSpPr/>
          <p:nvPr/>
        </p:nvSpPr>
        <p:spPr>
          <a:xfrm>
            <a:off x="2220800" y="4474868"/>
            <a:ext cx="270068" cy="130611"/>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400" dirty="0">
                <a:solidFill>
                  <a:srgbClr val="666666"/>
                </a:solidFill>
              </a:rPr>
              <a:t>bearing</a:t>
            </a:r>
          </a:p>
        </p:txBody>
      </p:sp>
      <p:sp>
        <p:nvSpPr>
          <p:cNvPr id="404" name="Rectangle 403"/>
          <p:cNvSpPr/>
          <p:nvPr/>
        </p:nvSpPr>
        <p:spPr>
          <a:xfrm>
            <a:off x="2576610" y="4468389"/>
            <a:ext cx="270068" cy="130611"/>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400" dirty="0">
                <a:solidFill>
                  <a:srgbClr val="666666"/>
                </a:solidFill>
              </a:rPr>
              <a:t>FAN</a:t>
            </a:r>
          </a:p>
        </p:txBody>
      </p:sp>
      <p:sp>
        <p:nvSpPr>
          <p:cNvPr id="230" name="Oval 229"/>
          <p:cNvSpPr/>
          <p:nvPr/>
        </p:nvSpPr>
        <p:spPr>
          <a:xfrm>
            <a:off x="2116755" y="4417209"/>
            <a:ext cx="145002" cy="151221"/>
          </a:xfrm>
          <a:prstGeom prst="ellipse">
            <a:avLst/>
          </a:prstGeom>
          <a:solidFill>
            <a:schemeClr val="accent5">
              <a:lumMod val="60000"/>
              <a:lumOff val="4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FFFFFF"/>
                </a:solidFill>
              </a:rPr>
              <a:t>R</a:t>
            </a:r>
          </a:p>
        </p:txBody>
      </p:sp>
      <p:sp>
        <p:nvSpPr>
          <p:cNvPr id="405" name="Rectangle 404"/>
          <p:cNvSpPr/>
          <p:nvPr/>
        </p:nvSpPr>
        <p:spPr>
          <a:xfrm>
            <a:off x="4152870" y="730242"/>
            <a:ext cx="427130"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cabling</a:t>
            </a:r>
          </a:p>
        </p:txBody>
      </p:sp>
      <p:cxnSp>
        <p:nvCxnSpPr>
          <p:cNvPr id="406" name="Elbow Connector 405"/>
          <p:cNvCxnSpPr>
            <a:stCxn id="301" idx="1"/>
            <a:endCxn id="405" idx="2"/>
          </p:cNvCxnSpPr>
          <p:nvPr/>
        </p:nvCxnSpPr>
        <p:spPr>
          <a:xfrm rot="10800000">
            <a:off x="4366435" y="988558"/>
            <a:ext cx="1423914" cy="11572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38" name="Rectangle 337"/>
          <p:cNvSpPr/>
          <p:nvPr/>
        </p:nvSpPr>
        <p:spPr>
          <a:xfrm>
            <a:off x="4370470" y="4625238"/>
            <a:ext cx="270068" cy="130611"/>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400" dirty="0">
                <a:solidFill>
                  <a:srgbClr val="666666"/>
                </a:solidFill>
              </a:rPr>
              <a:t>cabling</a:t>
            </a:r>
          </a:p>
        </p:txBody>
      </p:sp>
      <p:sp>
        <p:nvSpPr>
          <p:cNvPr id="340" name="Rectangle 339"/>
          <p:cNvSpPr/>
          <p:nvPr/>
        </p:nvSpPr>
        <p:spPr>
          <a:xfrm>
            <a:off x="4370469" y="4787275"/>
            <a:ext cx="272173" cy="143444"/>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400" dirty="0">
                <a:solidFill>
                  <a:srgbClr val="666666"/>
                </a:solidFill>
              </a:rPr>
              <a:t>Encoder</a:t>
            </a:r>
          </a:p>
        </p:txBody>
      </p:sp>
      <p:sp>
        <p:nvSpPr>
          <p:cNvPr id="410" name="Rectangle 409"/>
          <p:cNvSpPr/>
          <p:nvPr/>
        </p:nvSpPr>
        <p:spPr>
          <a:xfrm>
            <a:off x="4152870" y="1225080"/>
            <a:ext cx="427130" cy="261014"/>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NTC</a:t>
            </a:r>
          </a:p>
        </p:txBody>
      </p:sp>
      <p:sp>
        <p:nvSpPr>
          <p:cNvPr id="412" name="Rectangle 411"/>
          <p:cNvSpPr/>
          <p:nvPr/>
        </p:nvSpPr>
        <p:spPr>
          <a:xfrm>
            <a:off x="5735778" y="2730411"/>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PCA</a:t>
            </a:r>
          </a:p>
        </p:txBody>
      </p:sp>
      <p:cxnSp>
        <p:nvCxnSpPr>
          <p:cNvPr id="413" name="Elbow Connector 412"/>
          <p:cNvCxnSpPr>
            <a:stCxn id="407" idx="2"/>
            <a:endCxn id="137" idx="1"/>
          </p:cNvCxnSpPr>
          <p:nvPr/>
        </p:nvCxnSpPr>
        <p:spPr>
          <a:xfrm rot="16200000" flipH="1">
            <a:off x="4740639" y="1815901"/>
            <a:ext cx="145729" cy="8237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14" name="Elbow Connector 413"/>
          <p:cNvCxnSpPr>
            <a:stCxn id="187" idx="1"/>
            <a:endCxn id="350" idx="3"/>
          </p:cNvCxnSpPr>
          <p:nvPr/>
        </p:nvCxnSpPr>
        <p:spPr>
          <a:xfrm rot="10800000" flipV="1">
            <a:off x="6131444" y="3004261"/>
            <a:ext cx="216265" cy="44844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5" name="Oval 414"/>
          <p:cNvSpPr/>
          <p:nvPr/>
        </p:nvSpPr>
        <p:spPr>
          <a:xfrm>
            <a:off x="8609827" y="3752750"/>
            <a:ext cx="145002" cy="151221"/>
          </a:xfrm>
          <a:prstGeom prst="ellipse">
            <a:avLst/>
          </a:prstGeom>
          <a:solidFill>
            <a:schemeClr val="tx2">
              <a:lumMod val="20000"/>
              <a:lumOff val="8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0F238C"/>
                </a:solidFill>
              </a:rPr>
              <a:t>S</a:t>
            </a:r>
          </a:p>
        </p:txBody>
      </p:sp>
      <p:sp>
        <p:nvSpPr>
          <p:cNvPr id="278" name="Rectangle 277"/>
          <p:cNvSpPr/>
          <p:nvPr/>
        </p:nvSpPr>
        <p:spPr>
          <a:xfrm>
            <a:off x="8265219" y="2982550"/>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H/V-Fiber</a:t>
            </a:r>
          </a:p>
          <a:p>
            <a:pPr algn="ctr"/>
            <a:r>
              <a:rPr lang="en-US" sz="600" dirty="0">
                <a:solidFill>
                  <a:srgbClr val="666666"/>
                </a:solidFill>
              </a:rPr>
              <a:t>To shutter</a:t>
            </a:r>
          </a:p>
        </p:txBody>
      </p:sp>
      <p:sp>
        <p:nvSpPr>
          <p:cNvPr id="416" name="Oval 415"/>
          <p:cNvSpPr/>
          <p:nvPr/>
        </p:nvSpPr>
        <p:spPr>
          <a:xfrm>
            <a:off x="8620639" y="2896397"/>
            <a:ext cx="123378" cy="128857"/>
          </a:xfrm>
          <a:prstGeom prst="ellipse">
            <a:avLst/>
          </a:prstGeom>
          <a:solidFill>
            <a:schemeClr val="tx2">
              <a:lumMod val="20000"/>
              <a:lumOff val="8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0F238C"/>
                </a:solidFill>
              </a:rPr>
              <a:t>S</a:t>
            </a:r>
          </a:p>
        </p:txBody>
      </p:sp>
      <p:pic>
        <p:nvPicPr>
          <p:cNvPr id="25625"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8577" y="3208665"/>
            <a:ext cx="250159" cy="462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31" name="Picture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4028" y="3977262"/>
            <a:ext cx="74541" cy="304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p:cNvSpPr txBox="1"/>
          <p:nvPr/>
        </p:nvSpPr>
        <p:spPr>
          <a:xfrm>
            <a:off x="1950205" y="754687"/>
            <a:ext cx="1228641" cy="184666"/>
          </a:xfrm>
          <a:prstGeom prst="rect">
            <a:avLst/>
          </a:prstGeom>
          <a:noFill/>
        </p:spPr>
        <p:txBody>
          <a:bodyPr wrap="square" lIns="0" tIns="0" rIns="0" bIns="0" rtlCol="0">
            <a:spAutoFit/>
          </a:bodyPr>
          <a:lstStyle/>
          <a:p>
            <a:pPr>
              <a:spcAft>
                <a:spcPts val="900"/>
              </a:spcAft>
            </a:pPr>
            <a:r>
              <a:rPr lang="en-US" sz="1200" dirty="0">
                <a:solidFill>
                  <a:srgbClr val="666666"/>
                </a:solidFill>
                <a:latin typeface="Arial"/>
                <a:hlinkClick r:id="rId8"/>
              </a:rPr>
              <a:t>D000467306</a:t>
            </a:r>
            <a:endParaRPr lang="en-US" sz="1200" dirty="0">
              <a:solidFill>
                <a:srgbClr val="666666"/>
              </a:solidFill>
              <a:latin typeface="Arial"/>
            </a:endParaRPr>
          </a:p>
        </p:txBody>
      </p:sp>
      <p:sp>
        <p:nvSpPr>
          <p:cNvPr id="315" name="Rectangle 314"/>
          <p:cNvSpPr/>
          <p:nvPr/>
        </p:nvSpPr>
        <p:spPr>
          <a:xfrm>
            <a:off x="2959513" y="4311532"/>
            <a:ext cx="331569" cy="182017"/>
          </a:xfrm>
          <a:prstGeom prst="rect">
            <a:avLst/>
          </a:prstGeom>
          <a:solidFill>
            <a:schemeClr val="accent1"/>
          </a:solidFill>
          <a:ln>
            <a:solidFill>
              <a:schemeClr val="bg1"/>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400" dirty="0">
                <a:solidFill>
                  <a:srgbClr val="FFFFFF"/>
                </a:solidFill>
              </a:rPr>
              <a:t>Qualify @</a:t>
            </a:r>
          </a:p>
          <a:p>
            <a:pPr algn="ctr"/>
            <a:r>
              <a:rPr lang="en-US" sz="400" dirty="0">
                <a:solidFill>
                  <a:srgbClr val="FFFFFF"/>
                </a:solidFill>
              </a:rPr>
              <a:t>supplier</a:t>
            </a:r>
          </a:p>
        </p:txBody>
      </p:sp>
      <p:cxnSp>
        <p:nvCxnSpPr>
          <p:cNvPr id="317" name="Elbow Connector 316"/>
          <p:cNvCxnSpPr>
            <a:stCxn id="315" idx="3"/>
            <a:endCxn id="294" idx="1"/>
          </p:cNvCxnSpPr>
          <p:nvPr/>
        </p:nvCxnSpPr>
        <p:spPr>
          <a:xfrm flipV="1">
            <a:off x="3291082" y="4401849"/>
            <a:ext cx="129070" cy="69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34" name="Rectangle 333"/>
          <p:cNvSpPr/>
          <p:nvPr/>
        </p:nvSpPr>
        <p:spPr>
          <a:xfrm>
            <a:off x="4824678" y="4703133"/>
            <a:ext cx="331569" cy="182017"/>
          </a:xfrm>
          <a:prstGeom prst="rect">
            <a:avLst/>
          </a:prstGeom>
          <a:solidFill>
            <a:schemeClr val="accent1"/>
          </a:solidFill>
          <a:ln>
            <a:solidFill>
              <a:schemeClr val="bg1"/>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400" dirty="0">
                <a:solidFill>
                  <a:srgbClr val="FFFFFF"/>
                </a:solidFill>
              </a:rPr>
              <a:t>Qualify @</a:t>
            </a:r>
          </a:p>
          <a:p>
            <a:pPr algn="ctr"/>
            <a:r>
              <a:rPr lang="en-US" sz="400" dirty="0">
                <a:solidFill>
                  <a:srgbClr val="FFFFFF"/>
                </a:solidFill>
              </a:rPr>
              <a:t>supplier</a:t>
            </a:r>
          </a:p>
        </p:txBody>
      </p:sp>
      <p:sp>
        <p:nvSpPr>
          <p:cNvPr id="360" name="Rectangle 359"/>
          <p:cNvSpPr/>
          <p:nvPr/>
        </p:nvSpPr>
        <p:spPr>
          <a:xfrm>
            <a:off x="1850351" y="4195783"/>
            <a:ext cx="270068" cy="130611"/>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400" dirty="0">
                <a:solidFill>
                  <a:srgbClr val="666666"/>
                </a:solidFill>
              </a:rPr>
              <a:t>Interpolator</a:t>
            </a:r>
          </a:p>
        </p:txBody>
      </p:sp>
      <p:cxnSp>
        <p:nvCxnSpPr>
          <p:cNvPr id="375" name="Elbow Connector 374"/>
          <p:cNvCxnSpPr>
            <a:stCxn id="360" idx="2"/>
            <a:endCxn id="325" idx="2"/>
          </p:cNvCxnSpPr>
          <p:nvPr/>
        </p:nvCxnSpPr>
        <p:spPr>
          <a:xfrm rot="16200000" flipH="1">
            <a:off x="2363597" y="3948182"/>
            <a:ext cx="76807" cy="83323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83" name="Rectangle 382"/>
          <p:cNvSpPr/>
          <p:nvPr/>
        </p:nvSpPr>
        <p:spPr>
          <a:xfrm>
            <a:off x="4370469" y="4958718"/>
            <a:ext cx="272173" cy="143444"/>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400" dirty="0">
                <a:solidFill>
                  <a:srgbClr val="666666"/>
                </a:solidFill>
              </a:rPr>
              <a:t>Interpolator</a:t>
            </a:r>
          </a:p>
        </p:txBody>
      </p:sp>
      <p:cxnSp>
        <p:nvCxnSpPr>
          <p:cNvPr id="411" name="Elbow Connector 410"/>
          <p:cNvCxnSpPr>
            <a:stCxn id="383" idx="3"/>
            <a:endCxn id="334" idx="1"/>
          </p:cNvCxnSpPr>
          <p:nvPr/>
        </p:nvCxnSpPr>
        <p:spPr>
          <a:xfrm flipV="1">
            <a:off x="4642642" y="4794142"/>
            <a:ext cx="182036" cy="23629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7" name="Elbow Connector 416"/>
          <p:cNvCxnSpPr>
            <a:stCxn id="334" idx="3"/>
            <a:endCxn id="275" idx="1"/>
          </p:cNvCxnSpPr>
          <p:nvPr/>
        </p:nvCxnSpPr>
        <p:spPr>
          <a:xfrm flipV="1">
            <a:off x="5156247" y="4789166"/>
            <a:ext cx="53341" cy="497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9" name="Elbow Connector 418"/>
          <p:cNvCxnSpPr>
            <a:stCxn id="187" idx="1"/>
            <a:endCxn id="418" idx="3"/>
          </p:cNvCxnSpPr>
          <p:nvPr/>
        </p:nvCxnSpPr>
        <p:spPr>
          <a:xfrm rot="10800000" flipV="1">
            <a:off x="6130842" y="3004261"/>
            <a:ext cx="216866" cy="18839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22" name="TextBox 421"/>
          <p:cNvSpPr txBox="1"/>
          <p:nvPr/>
        </p:nvSpPr>
        <p:spPr>
          <a:xfrm>
            <a:off x="5686919" y="3327136"/>
            <a:ext cx="445730" cy="76944"/>
          </a:xfrm>
          <a:prstGeom prst="rect">
            <a:avLst/>
          </a:prstGeom>
          <a:solidFill>
            <a:schemeClr val="bg1">
              <a:lumMod val="95000"/>
            </a:schemeClr>
          </a:solidFill>
        </p:spPr>
        <p:txBody>
          <a:bodyPr wrap="square" lIns="0" tIns="0" rIns="0" bIns="0" rtlCol="0">
            <a:spAutoFit/>
          </a:bodyPr>
          <a:lstStyle/>
          <a:p>
            <a:pPr>
              <a:spcAft>
                <a:spcPts val="900"/>
              </a:spcAft>
            </a:pPr>
            <a:r>
              <a:rPr lang="en-US" sz="500" dirty="0">
                <a:solidFill>
                  <a:srgbClr val="666666"/>
                </a:solidFill>
              </a:rPr>
              <a:t>4022.666.47751</a:t>
            </a:r>
            <a:endParaRPr lang="en-US" sz="500" dirty="0">
              <a:solidFill>
                <a:srgbClr val="1C7DDB"/>
              </a:solidFill>
              <a:latin typeface="Arial"/>
            </a:endParaRPr>
          </a:p>
        </p:txBody>
      </p:sp>
      <p:sp>
        <p:nvSpPr>
          <p:cNvPr id="418" name="Rectangle 417"/>
          <p:cNvSpPr/>
          <p:nvPr/>
        </p:nvSpPr>
        <p:spPr>
          <a:xfrm>
            <a:off x="5735778" y="3063501"/>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Fan Exhaust</a:t>
            </a:r>
          </a:p>
        </p:txBody>
      </p:sp>
      <p:sp>
        <p:nvSpPr>
          <p:cNvPr id="421" name="Oval 420"/>
          <p:cNvSpPr/>
          <p:nvPr/>
        </p:nvSpPr>
        <p:spPr>
          <a:xfrm>
            <a:off x="6067323" y="3020559"/>
            <a:ext cx="145002" cy="151221"/>
          </a:xfrm>
          <a:prstGeom prst="ellipse">
            <a:avLst/>
          </a:prstGeom>
          <a:solidFill>
            <a:schemeClr val="tx2">
              <a:lumMod val="20000"/>
              <a:lumOff val="8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0F238C"/>
                </a:solidFill>
              </a:rPr>
              <a:t>S</a:t>
            </a:r>
          </a:p>
        </p:txBody>
      </p:sp>
      <p:pic>
        <p:nvPicPr>
          <p:cNvPr id="25639" name="Picture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1055" y="1020957"/>
            <a:ext cx="1526502" cy="85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41" name="Picture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33310" y="1742813"/>
            <a:ext cx="893889" cy="299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42" name="Picture 4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61562" y="599249"/>
            <a:ext cx="546219" cy="182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43" name="Picture 4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71294" y="2883468"/>
            <a:ext cx="191598" cy="246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47" name="Picture 4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08497" y="4753049"/>
            <a:ext cx="721817" cy="315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48" name="Picture 4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11461" y="4697180"/>
            <a:ext cx="926501" cy="294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49" name="Picture 4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67093" y="3468523"/>
            <a:ext cx="753112" cy="368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50" name="Picture 5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13697" y="4058011"/>
            <a:ext cx="514112" cy="370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51" name="Picture 5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66389" y="2786586"/>
            <a:ext cx="515523" cy="222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52" name="Picture 5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71294" y="3147994"/>
            <a:ext cx="308808" cy="89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9" name="Rectangle 158"/>
          <p:cNvSpPr/>
          <p:nvPr/>
        </p:nvSpPr>
        <p:spPr>
          <a:xfrm>
            <a:off x="2242478" y="1604962"/>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holder</a:t>
            </a:r>
          </a:p>
        </p:txBody>
      </p:sp>
      <p:sp>
        <p:nvSpPr>
          <p:cNvPr id="160" name="Rectangle 159"/>
          <p:cNvSpPr/>
          <p:nvPr/>
        </p:nvSpPr>
        <p:spPr>
          <a:xfrm>
            <a:off x="2726897" y="1872605"/>
            <a:ext cx="482102" cy="300165"/>
          </a:xfrm>
          <a:prstGeom prst="rect">
            <a:avLst/>
          </a:prstGeom>
          <a:ln w="19050"/>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FFFFFF"/>
                </a:solidFill>
              </a:rPr>
              <a:t>Bond optic to holder (6x)</a:t>
            </a:r>
          </a:p>
        </p:txBody>
      </p:sp>
      <p:sp>
        <p:nvSpPr>
          <p:cNvPr id="51" name="Rectangle 50"/>
          <p:cNvSpPr/>
          <p:nvPr/>
        </p:nvSpPr>
        <p:spPr>
          <a:xfrm>
            <a:off x="4633784" y="1889101"/>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LPPS2CL</a:t>
            </a:r>
          </a:p>
          <a:p>
            <a:pPr algn="ctr"/>
            <a:r>
              <a:rPr lang="en-US" sz="600" dirty="0">
                <a:solidFill>
                  <a:srgbClr val="666666"/>
                </a:solidFill>
              </a:rPr>
              <a:t>Fiber </a:t>
            </a:r>
            <a:r>
              <a:rPr lang="en-US" sz="600" dirty="0" err="1">
                <a:solidFill>
                  <a:srgbClr val="666666"/>
                </a:solidFill>
              </a:rPr>
              <a:t>assy</a:t>
            </a:r>
            <a:endParaRPr lang="en-US" sz="600" dirty="0">
              <a:solidFill>
                <a:srgbClr val="666666"/>
              </a:solidFill>
            </a:endParaRPr>
          </a:p>
        </p:txBody>
      </p:sp>
      <p:sp>
        <p:nvSpPr>
          <p:cNvPr id="153" name="Rectangle 152"/>
          <p:cNvSpPr/>
          <p:nvPr/>
        </p:nvSpPr>
        <p:spPr>
          <a:xfrm>
            <a:off x="3757559" y="1893531"/>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Frame</a:t>
            </a:r>
          </a:p>
        </p:txBody>
      </p:sp>
      <p:sp>
        <p:nvSpPr>
          <p:cNvPr id="401" name="Rectangle 400"/>
          <p:cNvSpPr/>
          <p:nvPr/>
        </p:nvSpPr>
        <p:spPr>
          <a:xfrm>
            <a:off x="3757560" y="2382236"/>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mirror1</a:t>
            </a:r>
          </a:p>
        </p:txBody>
      </p:sp>
      <p:sp>
        <p:nvSpPr>
          <p:cNvPr id="402" name="Rectangle 401"/>
          <p:cNvSpPr/>
          <p:nvPr/>
        </p:nvSpPr>
        <p:spPr>
          <a:xfrm>
            <a:off x="4204094" y="2382236"/>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mirror2</a:t>
            </a:r>
          </a:p>
        </p:txBody>
      </p:sp>
      <p:sp>
        <p:nvSpPr>
          <p:cNvPr id="403" name="Rectangle 402"/>
          <p:cNvSpPr/>
          <p:nvPr/>
        </p:nvSpPr>
        <p:spPr>
          <a:xfrm>
            <a:off x="4633784" y="2382236"/>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BS1 / BS2</a:t>
            </a:r>
          </a:p>
        </p:txBody>
      </p:sp>
      <p:sp>
        <p:nvSpPr>
          <p:cNvPr id="434" name="Rectangle 433"/>
          <p:cNvSpPr/>
          <p:nvPr/>
        </p:nvSpPr>
        <p:spPr>
          <a:xfrm>
            <a:off x="2783783" y="2381852"/>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Entrance</a:t>
            </a:r>
          </a:p>
          <a:p>
            <a:pPr algn="ctr"/>
            <a:r>
              <a:rPr lang="en-US" sz="600" dirty="0">
                <a:solidFill>
                  <a:srgbClr val="666666"/>
                </a:solidFill>
              </a:rPr>
              <a:t>Fiber </a:t>
            </a:r>
            <a:r>
              <a:rPr lang="en-US" sz="600" dirty="0" err="1">
                <a:solidFill>
                  <a:srgbClr val="666666"/>
                </a:solidFill>
              </a:rPr>
              <a:t>adj</a:t>
            </a:r>
            <a:r>
              <a:rPr lang="en-US" sz="600" dirty="0">
                <a:solidFill>
                  <a:srgbClr val="666666"/>
                </a:solidFill>
              </a:rPr>
              <a:t> </a:t>
            </a:r>
            <a:r>
              <a:rPr lang="en-US" sz="600" dirty="0" err="1">
                <a:solidFill>
                  <a:srgbClr val="666666"/>
                </a:solidFill>
              </a:rPr>
              <a:t>assy</a:t>
            </a:r>
            <a:endParaRPr lang="en-US" sz="600" dirty="0">
              <a:solidFill>
                <a:srgbClr val="666666"/>
              </a:solidFill>
            </a:endParaRPr>
          </a:p>
        </p:txBody>
      </p:sp>
      <p:sp>
        <p:nvSpPr>
          <p:cNvPr id="435" name="Rectangle 434"/>
          <p:cNvSpPr/>
          <p:nvPr/>
        </p:nvSpPr>
        <p:spPr>
          <a:xfrm>
            <a:off x="3272262" y="2381852"/>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Exit</a:t>
            </a:r>
          </a:p>
          <a:p>
            <a:pPr algn="ctr"/>
            <a:r>
              <a:rPr lang="en-US" sz="600" dirty="0">
                <a:solidFill>
                  <a:srgbClr val="666666"/>
                </a:solidFill>
              </a:rPr>
              <a:t>Fiber </a:t>
            </a:r>
            <a:r>
              <a:rPr lang="en-US" sz="600" dirty="0" err="1">
                <a:solidFill>
                  <a:srgbClr val="666666"/>
                </a:solidFill>
              </a:rPr>
              <a:t>adj</a:t>
            </a:r>
            <a:endParaRPr lang="en-US" sz="600" dirty="0">
              <a:solidFill>
                <a:srgbClr val="666666"/>
              </a:solidFill>
            </a:endParaRPr>
          </a:p>
          <a:p>
            <a:pPr algn="ctr"/>
            <a:r>
              <a:rPr lang="en-US" sz="600" dirty="0" err="1">
                <a:solidFill>
                  <a:srgbClr val="666666"/>
                </a:solidFill>
              </a:rPr>
              <a:t>assy</a:t>
            </a:r>
            <a:endParaRPr lang="en-US" sz="600" dirty="0">
              <a:solidFill>
                <a:srgbClr val="666666"/>
              </a:solidFill>
            </a:endParaRPr>
          </a:p>
        </p:txBody>
      </p:sp>
      <p:sp>
        <p:nvSpPr>
          <p:cNvPr id="326" name="Rectangle 325"/>
          <p:cNvSpPr/>
          <p:nvPr/>
        </p:nvSpPr>
        <p:spPr>
          <a:xfrm>
            <a:off x="2242478" y="1893531"/>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Lens (6x)</a:t>
            </a:r>
          </a:p>
        </p:txBody>
      </p:sp>
      <p:sp>
        <p:nvSpPr>
          <p:cNvPr id="407" name="Rectangle 406"/>
          <p:cNvSpPr/>
          <p:nvPr/>
        </p:nvSpPr>
        <p:spPr>
          <a:xfrm>
            <a:off x="4204093" y="1896600"/>
            <a:ext cx="395064" cy="258315"/>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666666"/>
                </a:solidFill>
              </a:rPr>
              <a:t>NTC</a:t>
            </a:r>
          </a:p>
        </p:txBody>
      </p:sp>
      <p:sp>
        <p:nvSpPr>
          <p:cNvPr id="301" name="Rectangle 300"/>
          <p:cNvSpPr/>
          <p:nvPr/>
        </p:nvSpPr>
        <p:spPr>
          <a:xfrm>
            <a:off x="5790349" y="954203"/>
            <a:ext cx="482102" cy="300165"/>
          </a:xfrm>
          <a:prstGeom prst="rect">
            <a:avLst/>
          </a:prstGeom>
          <a:ln w="19050"/>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FFFFFF"/>
                </a:solidFill>
              </a:rPr>
              <a:t>Optical </a:t>
            </a:r>
            <a:r>
              <a:rPr lang="en-US" sz="600" dirty="0" err="1">
                <a:solidFill>
                  <a:srgbClr val="FFFFFF"/>
                </a:solidFill>
              </a:rPr>
              <a:t>Assy</a:t>
            </a:r>
            <a:endParaRPr lang="en-US" sz="600" dirty="0">
              <a:solidFill>
                <a:srgbClr val="FFFFFF"/>
              </a:solidFill>
            </a:endParaRPr>
          </a:p>
          <a:p>
            <a:pPr algn="ctr"/>
            <a:r>
              <a:rPr lang="en-US" sz="600" dirty="0">
                <a:solidFill>
                  <a:srgbClr val="FFFFFF"/>
                </a:solidFill>
              </a:rPr>
              <a:t>Adjust &amp; Cal</a:t>
            </a:r>
          </a:p>
        </p:txBody>
      </p:sp>
      <p:cxnSp>
        <p:nvCxnSpPr>
          <p:cNvPr id="318" name="Elbow Connector 317"/>
          <p:cNvCxnSpPr>
            <a:stCxn id="301" idx="3"/>
            <a:endCxn id="16" idx="1"/>
          </p:cNvCxnSpPr>
          <p:nvPr/>
        </p:nvCxnSpPr>
        <p:spPr>
          <a:xfrm>
            <a:off x="6272451" y="1104286"/>
            <a:ext cx="61629" cy="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430314" y="829615"/>
            <a:ext cx="333425" cy="153888"/>
          </a:xfrm>
          <a:prstGeom prst="rect">
            <a:avLst/>
          </a:prstGeom>
          <a:noFill/>
        </p:spPr>
        <p:txBody>
          <a:bodyPr wrap="none" lIns="0" tIns="0" rIns="0" bIns="0" rtlCol="0">
            <a:spAutoFit/>
          </a:bodyPr>
          <a:lstStyle/>
          <a:p>
            <a:pPr>
              <a:spcAft>
                <a:spcPts val="900"/>
              </a:spcAft>
            </a:pPr>
            <a:r>
              <a:rPr lang="en-US" sz="1000" dirty="0">
                <a:solidFill>
                  <a:srgbClr val="FF0000"/>
                </a:solidFill>
                <a:latin typeface="Arial"/>
              </a:rPr>
              <a:t>BUY?</a:t>
            </a:r>
          </a:p>
        </p:txBody>
      </p:sp>
      <p:sp>
        <p:nvSpPr>
          <p:cNvPr id="295" name="Oval 294"/>
          <p:cNvSpPr/>
          <p:nvPr/>
        </p:nvSpPr>
        <p:spPr>
          <a:xfrm>
            <a:off x="6067323" y="2646773"/>
            <a:ext cx="145002" cy="151221"/>
          </a:xfrm>
          <a:prstGeom prst="ellipse">
            <a:avLst/>
          </a:prstGeom>
          <a:solidFill>
            <a:schemeClr val="tx2">
              <a:lumMod val="20000"/>
              <a:lumOff val="80000"/>
            </a:schemeClr>
          </a:soli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0F238C"/>
                </a:solidFill>
              </a:rPr>
              <a:t>S</a:t>
            </a:r>
          </a:p>
        </p:txBody>
      </p:sp>
      <p:sp>
        <p:nvSpPr>
          <p:cNvPr id="297" name="TextBox 296"/>
          <p:cNvSpPr txBox="1"/>
          <p:nvPr/>
        </p:nvSpPr>
        <p:spPr>
          <a:xfrm>
            <a:off x="1932882" y="2116442"/>
            <a:ext cx="286938" cy="76944"/>
          </a:xfrm>
          <a:prstGeom prst="rect">
            <a:avLst/>
          </a:prstGeom>
          <a:solidFill>
            <a:schemeClr val="bg1">
              <a:lumMod val="95000"/>
            </a:schemeClr>
          </a:solidFill>
        </p:spPr>
        <p:txBody>
          <a:bodyPr wrap="none" lIns="0" tIns="0" rIns="0" bIns="0" rtlCol="0">
            <a:spAutoFit/>
          </a:bodyPr>
          <a:lstStyle/>
          <a:p>
            <a:pPr>
              <a:spcAft>
                <a:spcPts val="900"/>
              </a:spcAft>
            </a:pPr>
            <a:r>
              <a:rPr lang="en-US" sz="500" dirty="0">
                <a:solidFill>
                  <a:srgbClr val="666666"/>
                </a:solidFill>
              </a:rPr>
              <a:t>656. 13291</a:t>
            </a:r>
            <a:endParaRPr lang="en-US" sz="500" dirty="0">
              <a:solidFill>
                <a:srgbClr val="1C7DDB"/>
              </a:solidFill>
              <a:latin typeface="Arial"/>
            </a:endParaRPr>
          </a:p>
        </p:txBody>
      </p:sp>
      <p:sp>
        <p:nvSpPr>
          <p:cNvPr id="290" name="TextBox 289"/>
          <p:cNvSpPr txBox="1"/>
          <p:nvPr/>
        </p:nvSpPr>
        <p:spPr>
          <a:xfrm>
            <a:off x="8092850" y="2557564"/>
            <a:ext cx="601739" cy="123111"/>
          </a:xfrm>
          <a:prstGeom prst="rect">
            <a:avLst/>
          </a:prstGeom>
          <a:solidFill>
            <a:schemeClr val="accent2"/>
          </a:solidFill>
        </p:spPr>
        <p:txBody>
          <a:bodyPr wrap="square" lIns="0" tIns="0" rIns="0" bIns="0" rtlCol="0" anchor="b">
            <a:spAutoFit/>
          </a:bodyPr>
          <a:lstStyle>
            <a:defPPr>
              <a:defRPr lang="en-US"/>
            </a:defPPr>
            <a:lvl1pPr>
              <a:spcAft>
                <a:spcPts val="900"/>
              </a:spcAft>
              <a:defRPr sz="800">
                <a:solidFill>
                  <a:schemeClr val="bg1"/>
                </a:solidFill>
                <a:latin typeface="Arial"/>
              </a:defRPr>
            </a:lvl1pPr>
          </a:lstStyle>
          <a:p>
            <a:r>
              <a:rPr lang="en-US" dirty="0">
                <a:solidFill>
                  <a:srgbClr val="FFFFFF"/>
                </a:solidFill>
              </a:rPr>
              <a:t>∑HW = 43k€</a:t>
            </a:r>
          </a:p>
        </p:txBody>
      </p:sp>
    </p:spTree>
    <p:extLst>
      <p:ext uri="{BB962C8B-B14F-4D97-AF65-F5344CB8AC3E}">
        <p14:creationId xmlns:p14="http://schemas.microsoft.com/office/powerpoint/2010/main" val="21733375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SML_POWERPOINT for presentation purposes">
  <a:themeElements>
    <a:clrScheme name="ASML Colors">
      <a:dk1>
        <a:srgbClr val="0F238C"/>
      </a:dk1>
      <a:lt1>
        <a:srgbClr val="FFFFFF"/>
      </a:lt1>
      <a:dk2>
        <a:srgbClr val="1C7DDB"/>
      </a:dk2>
      <a:lt2>
        <a:srgbClr val="86CEF4"/>
      </a:lt2>
      <a:accent1>
        <a:srgbClr val="0F238C"/>
      </a:accent1>
      <a:accent2>
        <a:srgbClr val="8E8E8E"/>
      </a:accent2>
      <a:accent3>
        <a:srgbClr val="FF7F45"/>
      </a:accent3>
      <a:accent4>
        <a:srgbClr val="34B233"/>
      </a:accent4>
      <a:accent5>
        <a:srgbClr val="FED100"/>
      </a:accent5>
      <a:accent6>
        <a:srgbClr val="1C7DDB"/>
      </a:accent6>
      <a:hlink>
        <a:srgbClr val="8E8E8E"/>
      </a:hlink>
      <a:folHlink>
        <a:srgbClr val="474747"/>
      </a:folHlink>
    </a:clrScheme>
    <a:fontScheme name="Aangepast 1">
      <a:majorFont>
        <a:latin typeface="Arial"/>
        <a:ea typeface=""/>
        <a:cs typeface=""/>
      </a:majorFont>
      <a:minorFont>
        <a:latin typeface="Arial"/>
        <a:ea typeface=""/>
        <a:cs typeface=""/>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9050" cap="sq">
          <a:noFill/>
        </a:ln>
        <a:effectLst/>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Aft>
            <a:spcPts val="900"/>
          </a:spcAft>
          <a:defRPr sz="1800" dirty="0" err="1" smtClean="0">
            <a:solidFill>
              <a:schemeClr val="tx2"/>
            </a:solidFill>
            <a:latin typeface="+mn-lt"/>
          </a:defRPr>
        </a:defPPr>
      </a:lstStyle>
    </a:txDef>
  </a:objectDefaults>
  <a:extraClrSchemeLst/>
  <a:extLst>
    <a:ext uri="{05A4C25C-085E-4340-85A3-A5531E510DB2}">
      <thm15:themeFamily xmlns:thm15="http://schemas.microsoft.com/office/thememl/2012/main" name="Presentatie1" id="{68A878C0-4000-40CC-B1D8-FAEB5FAECB02}" vid="{1F62965E-1472-41DC-ABCD-6594DEA95547}"/>
    </a:ext>
  </a:extLst>
</a:theme>
</file>

<file path=ppt/theme/theme2.xml><?xml version="1.0" encoding="utf-8"?>
<a:theme xmlns:a="http://schemas.openxmlformats.org/drawingml/2006/main" name="ASML_PowerPoint for DOCUMENT purposes">
  <a:themeElements>
    <a:clrScheme name="ASML_2014">
      <a:dk1>
        <a:srgbClr val="0F238C"/>
      </a:dk1>
      <a:lt1>
        <a:srgbClr val="FFFFFF"/>
      </a:lt1>
      <a:dk2>
        <a:srgbClr val="1C7DDB"/>
      </a:dk2>
      <a:lt2>
        <a:srgbClr val="86CEF4"/>
      </a:lt2>
      <a:accent1>
        <a:srgbClr val="0F238C"/>
      </a:accent1>
      <a:accent2>
        <a:srgbClr val="8E8E8E"/>
      </a:accent2>
      <a:accent3>
        <a:srgbClr val="FF7F45"/>
      </a:accent3>
      <a:accent4>
        <a:srgbClr val="34B233"/>
      </a:accent4>
      <a:accent5>
        <a:srgbClr val="FED100"/>
      </a:accent5>
      <a:accent6>
        <a:srgbClr val="1C7DDB"/>
      </a:accent6>
      <a:hlink>
        <a:srgbClr val="1C7DDB"/>
      </a:hlink>
      <a:folHlink>
        <a:srgbClr val="8E8E8E"/>
      </a:folHlink>
    </a:clrScheme>
    <a:fontScheme name="ASML fonts">
      <a:majorFont>
        <a:latin typeface="Arial"/>
        <a:ea typeface=""/>
        <a:cs typeface=""/>
      </a:majorFont>
      <a:minorFont>
        <a:latin typeface="Arial"/>
        <a:ea typeface=""/>
        <a:cs typeface=""/>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9050" cap="sq">
          <a:noFill/>
        </a:ln>
        <a:effectLst/>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Aft>
            <a:spcPts val="900"/>
          </a:spcAft>
          <a:defRPr sz="1800" dirty="0" err="1" smtClean="0">
            <a:solidFill>
              <a:schemeClr val="tx2"/>
            </a:solidFill>
            <a:latin typeface="+mn-lt"/>
          </a:defRPr>
        </a:defPPr>
      </a:lstStyle>
    </a:txDef>
  </a:objectDefaults>
  <a:extraClrSchemeLst/>
  <a:extLst>
    <a:ext uri="{05A4C25C-085E-4340-85A3-A5531E510DB2}">
      <thm15:themeFamily xmlns:thm15="http://schemas.microsoft.com/office/thememl/2012/main" name="ASML_POWERPOINT for document purposes 140519" id="{24967B83-4075-4D1A-BC98-B217C8AAD5AE}" vid="{2B74A0AA-8C9B-4CE5-A80A-0DF2C10BE595}"/>
    </a:ext>
  </a:extLst>
</a:theme>
</file>

<file path=ppt/theme/theme3.xml><?xml version="1.0" encoding="utf-8"?>
<a:theme xmlns:a="http://schemas.openxmlformats.org/drawingml/2006/main" name="7_asml template - no junk - no autoscale">
  <a:themeElements>
    <a:clrScheme name="ASML Basic Colors">
      <a:dk1>
        <a:srgbClr val="666666"/>
      </a:dk1>
      <a:lt1>
        <a:srgbClr val="FFFFFF"/>
      </a:lt1>
      <a:dk2>
        <a:srgbClr val="1C7DDB"/>
      </a:dk2>
      <a:lt2>
        <a:srgbClr val="86CEF4"/>
      </a:lt2>
      <a:accent1>
        <a:srgbClr val="0F238C"/>
      </a:accent1>
      <a:accent2>
        <a:srgbClr val="999999"/>
      </a:accent2>
      <a:accent3>
        <a:srgbClr val="CCCCCC"/>
      </a:accent3>
      <a:accent4>
        <a:srgbClr val="FF7F45"/>
      </a:accent4>
      <a:accent5>
        <a:srgbClr val="34B233"/>
      </a:accent5>
      <a:accent6>
        <a:srgbClr val="FED100"/>
      </a:accent6>
      <a:hlink>
        <a:srgbClr val="999999"/>
      </a:hlink>
      <a:folHlink>
        <a:srgbClr val="666666"/>
      </a:folHlink>
    </a:clrScheme>
    <a:fontScheme name="ASML fonts">
      <a:majorFont>
        <a:latin typeface="Arial"/>
        <a:ea typeface=""/>
        <a:cs typeface=""/>
      </a:majorFont>
      <a:minorFont>
        <a:latin typeface="Arial"/>
        <a:ea typeface=""/>
        <a:cs typeface=""/>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alpha val="70000"/>
          </a:schemeClr>
        </a:solidFill>
        <a:ln cap="sq">
          <a:solidFill>
            <a:schemeClr val="accent4"/>
          </a:solidFill>
        </a:ln>
        <a:effectLst/>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spcAft>
            <a:spcPts val="900"/>
          </a:spcAft>
          <a:defRPr sz="1800" dirty="0" err="1" smtClean="0">
            <a:solidFill>
              <a:schemeClr val="tx2"/>
            </a:solidFill>
            <a:latin typeface="+mn-lt"/>
          </a:defRPr>
        </a:defPPr>
      </a:lstStyle>
    </a:txDef>
  </a:objectDefaults>
  <a:extraClrSchemeLst/>
</a:theme>
</file>

<file path=ppt/theme/theme4.xml><?xml version="1.0" encoding="utf-8"?>
<a:theme xmlns:a="http://schemas.openxmlformats.org/drawingml/2006/main" name="1_ASML_POWERPOINT for document purposes">
  <a:themeElements>
    <a:clrScheme name="ASML_2014">
      <a:dk1>
        <a:srgbClr val="0F238C"/>
      </a:dk1>
      <a:lt1>
        <a:srgbClr val="FFFFFF"/>
      </a:lt1>
      <a:dk2>
        <a:srgbClr val="1C7DDB"/>
      </a:dk2>
      <a:lt2>
        <a:srgbClr val="86CEF4"/>
      </a:lt2>
      <a:accent1>
        <a:srgbClr val="0F238C"/>
      </a:accent1>
      <a:accent2>
        <a:srgbClr val="8E8E8E"/>
      </a:accent2>
      <a:accent3>
        <a:srgbClr val="FF7F45"/>
      </a:accent3>
      <a:accent4>
        <a:srgbClr val="34B233"/>
      </a:accent4>
      <a:accent5>
        <a:srgbClr val="FED100"/>
      </a:accent5>
      <a:accent6>
        <a:srgbClr val="1C7DDB"/>
      </a:accent6>
      <a:hlink>
        <a:srgbClr val="1C7DDB"/>
      </a:hlink>
      <a:folHlink>
        <a:srgbClr val="8E8E8E"/>
      </a:folHlink>
    </a:clrScheme>
    <a:fontScheme name="ASML fonts">
      <a:majorFont>
        <a:latin typeface="Arial"/>
        <a:ea typeface=""/>
        <a:cs typeface=""/>
      </a:majorFont>
      <a:minorFont>
        <a:latin typeface="Arial"/>
        <a:ea typeface=""/>
        <a:cs typeface=""/>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9050" cap="sq">
          <a:noFill/>
        </a:ln>
        <a:effectLst/>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Aft>
            <a:spcPts val="900"/>
          </a:spcAft>
          <a:defRPr sz="1800" dirty="0" err="1" smtClean="0">
            <a:solidFill>
              <a:schemeClr val="tx2"/>
            </a:solidFill>
            <a:latin typeface="+mn-lt"/>
          </a:defRPr>
        </a:defPPr>
      </a:lstStyle>
    </a:txDef>
  </a:objectDefaults>
  <a:extraClrSchemeLst/>
  <a:extLst>
    <a:ext uri="{05A4C25C-085E-4340-85A3-A5531E510DB2}">
      <thm15:themeFamily xmlns:thm15="http://schemas.microsoft.com/office/thememl/2012/main" name="ASML_POWERPOINT for document purposes 140519" id="{24967B83-4075-4D1A-BC98-B217C8AAD5AE}" vid="{2B74A0AA-8C9B-4CE5-A80A-0DF2C10BE595}"/>
    </a:ext>
  </a:extLst>
</a:theme>
</file>

<file path=ppt/theme/theme5.xml><?xml version="1.0" encoding="utf-8"?>
<a:theme xmlns:a="http://schemas.openxmlformats.org/drawingml/2006/main" name="blank">
  <a:themeElements>
    <a:clrScheme name="ASML">
      <a:dk1>
        <a:srgbClr val="0F238C"/>
      </a:dk1>
      <a:lt1>
        <a:srgbClr val="FFFFFF"/>
      </a:lt1>
      <a:dk2>
        <a:srgbClr val="1C7DDB"/>
      </a:dk2>
      <a:lt2>
        <a:srgbClr val="86CEF4"/>
      </a:lt2>
      <a:accent1>
        <a:srgbClr val="0F238C"/>
      </a:accent1>
      <a:accent2>
        <a:srgbClr val="8E8E8E"/>
      </a:accent2>
      <a:accent3>
        <a:srgbClr val="FF7F45"/>
      </a:accent3>
      <a:accent4>
        <a:srgbClr val="34B233"/>
      </a:accent4>
      <a:accent5>
        <a:srgbClr val="FED100"/>
      </a:accent5>
      <a:accent6>
        <a:srgbClr val="1C7DDB"/>
      </a:accent6>
      <a:hlink>
        <a:srgbClr val="1C7DDB"/>
      </a:hlink>
      <a:folHlink>
        <a:srgbClr val="8E8E8E"/>
      </a:folHlink>
    </a:clrScheme>
    <a:fontScheme name="ASML_arial">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ASML_PowerPoint for DOCUMENT purposes">
  <a:themeElements>
    <a:clrScheme name="ASML_2014">
      <a:dk1>
        <a:srgbClr val="0F238C"/>
      </a:dk1>
      <a:lt1>
        <a:srgbClr val="FFFFFF"/>
      </a:lt1>
      <a:dk2>
        <a:srgbClr val="1C7DDB"/>
      </a:dk2>
      <a:lt2>
        <a:srgbClr val="86CEF4"/>
      </a:lt2>
      <a:accent1>
        <a:srgbClr val="0F238C"/>
      </a:accent1>
      <a:accent2>
        <a:srgbClr val="8E8E8E"/>
      </a:accent2>
      <a:accent3>
        <a:srgbClr val="FF7F45"/>
      </a:accent3>
      <a:accent4>
        <a:srgbClr val="34B233"/>
      </a:accent4>
      <a:accent5>
        <a:srgbClr val="FED100"/>
      </a:accent5>
      <a:accent6>
        <a:srgbClr val="1C7DDB"/>
      </a:accent6>
      <a:hlink>
        <a:srgbClr val="1C7DDB"/>
      </a:hlink>
      <a:folHlink>
        <a:srgbClr val="8E8E8E"/>
      </a:folHlink>
    </a:clrScheme>
    <a:fontScheme name="ASML fonts">
      <a:majorFont>
        <a:latin typeface="Arial"/>
        <a:ea typeface=""/>
        <a:cs typeface=""/>
      </a:majorFont>
      <a:minorFont>
        <a:latin typeface="Arial"/>
        <a:ea typeface=""/>
        <a:cs typeface=""/>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9050" cap="sq">
          <a:noFill/>
        </a:ln>
        <a:effectLst/>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Aft>
            <a:spcPts val="900"/>
          </a:spcAft>
          <a:defRPr sz="1800" dirty="0" err="1" smtClean="0">
            <a:solidFill>
              <a:schemeClr val="tx2"/>
            </a:solidFill>
            <a:latin typeface="+mn-lt"/>
          </a:defRPr>
        </a:defPPr>
      </a:lstStyle>
    </a:txDef>
  </a:objectDefaults>
  <a:extraClrSchemeLst/>
  <a:extLst>
    <a:ext uri="{05A4C25C-085E-4340-85A3-A5531E510DB2}">
      <thm15:themeFamily xmlns:thm15="http://schemas.microsoft.com/office/thememl/2012/main" name="ASML_POWERPOINT for document purposes 140519" id="{24967B83-4075-4D1A-BC98-B217C8AAD5AE}" vid="{2B74A0AA-8C9B-4CE5-A80A-0DF2C10BE59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ASML_POWERPOINT for presentation purposes</Template>
  <TotalTime>303</TotalTime>
  <Words>1529</Words>
  <Application>Microsoft Office PowerPoint</Application>
  <PresentationFormat>On-screen Show (16:9)</PresentationFormat>
  <Paragraphs>531</Paragraphs>
  <Slides>43</Slides>
  <Notes>15</Notes>
  <HiddenSlides>0</HiddenSlides>
  <MMClips>0</MMClips>
  <ScaleCrop>false</ScaleCrop>
  <HeadingPairs>
    <vt:vector size="8" baseType="variant">
      <vt:variant>
        <vt:lpstr>Fonts Used</vt:lpstr>
      </vt:variant>
      <vt:variant>
        <vt:i4>5</vt:i4>
      </vt:variant>
      <vt:variant>
        <vt:lpstr>Theme</vt:lpstr>
      </vt:variant>
      <vt:variant>
        <vt:i4>6</vt:i4>
      </vt:variant>
      <vt:variant>
        <vt:lpstr>Embedded OLE Servers</vt:lpstr>
      </vt:variant>
      <vt:variant>
        <vt:i4>1</vt:i4>
      </vt:variant>
      <vt:variant>
        <vt:lpstr>Slide Titles</vt:lpstr>
      </vt:variant>
      <vt:variant>
        <vt:i4>43</vt:i4>
      </vt:variant>
    </vt:vector>
  </HeadingPairs>
  <TitlesOfParts>
    <vt:vector size="55" baseType="lpstr">
      <vt:lpstr>Mathcad UniMath</vt:lpstr>
      <vt:lpstr>MS PGothic</vt:lpstr>
      <vt:lpstr>Arial</vt:lpstr>
      <vt:lpstr>Calibri</vt:lpstr>
      <vt:lpstr>Wingdings</vt:lpstr>
      <vt:lpstr>ASML_POWERPOINT for presentation purposes</vt:lpstr>
      <vt:lpstr>ASML_PowerPoint for DOCUMENT purposes</vt:lpstr>
      <vt:lpstr>7_asml template - no junk - no autoscale</vt:lpstr>
      <vt:lpstr>1_ASML_POWERPOINT for document purposes</vt:lpstr>
      <vt:lpstr>blank</vt:lpstr>
      <vt:lpstr>2_ASML_PowerPoint for DOCUMENT purposes</vt:lpstr>
      <vt:lpstr>think-cell Slide</vt:lpstr>
      <vt:lpstr>PowerPoint Presentation</vt:lpstr>
      <vt:lpstr>Thick stacks make robust recipe determination difficult</vt:lpstr>
      <vt:lpstr>Current situation to near future</vt:lpstr>
      <vt:lpstr>Tunable wavelength selector</vt:lpstr>
      <vt:lpstr>Tunable wavelength selector</vt:lpstr>
      <vt:lpstr>Design constraints</vt:lpstr>
      <vt:lpstr>Functional breakdown</vt:lpstr>
      <vt:lpstr>Baseline lay-out CL module January 10th 2017</vt:lpstr>
      <vt:lpstr>CL Module Process Flow</vt:lpstr>
      <vt:lpstr>YS SE CL SHORT/LONG WAVE WHEEL ASSY</vt:lpstr>
      <vt:lpstr>Nominal wavelength positions on filter wheel</vt:lpstr>
      <vt:lpstr>YS SE CL XWP MOTOR ASSY</vt:lpstr>
      <vt:lpstr>YS SE CL XWP MOTOR ASSY</vt:lpstr>
      <vt:lpstr>YS SE CL OPTICS ASSY</vt:lpstr>
      <vt:lpstr>YS SE CL OPTICS ASSY</vt:lpstr>
      <vt:lpstr>YS SE CL OPTICS ASSY</vt:lpstr>
      <vt:lpstr>YS SE CL OPTICS ASSY</vt:lpstr>
      <vt:lpstr>YS SE CL OPTICS ASSY</vt:lpstr>
      <vt:lpstr>YS SE CL ND FLTR-MTR ASSY</vt:lpstr>
      <vt:lpstr>YS SE CL HOUSING ASSY</vt:lpstr>
      <vt:lpstr>YS SE CL MODULE</vt:lpstr>
      <vt:lpstr>Spare parts accessibility</vt:lpstr>
      <vt:lpstr>FUMO MTD and optics</vt:lpstr>
      <vt:lpstr>Assembled motor blocks</vt:lpstr>
      <vt:lpstr>Housing fittest and optical frame 3D measuring </vt:lpstr>
      <vt:lpstr>PowerPoint Presentation</vt:lpstr>
      <vt:lpstr>PowerPoint Presentation</vt:lpstr>
      <vt:lpstr>PowerPoint Presentation</vt:lpstr>
      <vt:lpstr>PowerPoint Presentation</vt:lpstr>
      <vt:lpstr>PowerPoint Presentation</vt:lpstr>
      <vt:lpstr>4022.666.35152  YS SE XWP MOTOR ASSY</vt:lpstr>
      <vt:lpstr>4022.666.35201  YS SE OPTICS ASSY</vt:lpstr>
      <vt:lpstr>4022.666.35451  YS SE CL ND FLTR-MTR ASSY</vt:lpstr>
      <vt:lpstr>4022.666.35501  YS SE CL HOUSING ASSY</vt:lpstr>
      <vt:lpstr>4022.656.13051 YS SE LONG WAVE WHEEL ASSY 4022.656.13061 YS SE SHORT WAVE WHEEL ASSY</vt:lpstr>
      <vt:lpstr>4022.668.41861 YS CLM EXHAUST FAN ASSY</vt:lpstr>
      <vt:lpstr>4022.668.41901 YS CLM INTERPOLATOR ASSY</vt:lpstr>
      <vt:lpstr>4022.668.41831 YS CLM CALIBRATION ASSY</vt:lpstr>
      <vt:lpstr>4022.668.41881 YS CLM CONVERTER ASSY</vt:lpstr>
      <vt:lpstr>4022.666.35401 YS SE CL SPECTROMETER ASSY </vt:lpstr>
      <vt:lpstr>4022.666.58971 YS SE CL FIBER IN ASSY</vt:lpstr>
      <vt:lpstr>PowerPoint Presentation</vt:lpstr>
      <vt:lpstr>Airflow cooling</vt:lpstr>
    </vt:vector>
  </TitlesOfParts>
  <Company>ASML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Feijen</dc:creator>
  <cp:lastModifiedBy>Rafael Lin</cp:lastModifiedBy>
  <cp:revision>34</cp:revision>
  <cp:lastPrinted>2012-05-24T09:26:57Z</cp:lastPrinted>
  <dcterms:created xsi:type="dcterms:W3CDTF">2017-03-22T13:30:18Z</dcterms:created>
  <dcterms:modified xsi:type="dcterms:W3CDTF">2018-12-03T03:53:32Z</dcterms:modified>
</cp:coreProperties>
</file>